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70" r:id="rId10"/>
    <p:sldId id="271" r:id="rId11"/>
    <p:sldId id="260" r:id="rId12"/>
    <p:sldId id="261" r:id="rId13"/>
    <p:sldId id="266" r:id="rId14"/>
    <p:sldId id="268" r:id="rId15"/>
    <p:sldId id="269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762E-B35C-4F3E-8FFC-8F4CD3E8747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7F3D-596A-44A7-8B5A-934BBB09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762E-B35C-4F3E-8FFC-8F4CD3E8747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7F3D-596A-44A7-8B5A-934BBB09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762E-B35C-4F3E-8FFC-8F4CD3E8747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7F3D-596A-44A7-8B5A-934BBB09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9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762E-B35C-4F3E-8FFC-8F4CD3E8747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7F3D-596A-44A7-8B5A-934BBB09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8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762E-B35C-4F3E-8FFC-8F4CD3E8747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7F3D-596A-44A7-8B5A-934BBB09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762E-B35C-4F3E-8FFC-8F4CD3E8747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7F3D-596A-44A7-8B5A-934BBB09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3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762E-B35C-4F3E-8FFC-8F4CD3E8747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7F3D-596A-44A7-8B5A-934BBB09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5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762E-B35C-4F3E-8FFC-8F4CD3E8747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7F3D-596A-44A7-8B5A-934BBB09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3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762E-B35C-4F3E-8FFC-8F4CD3E8747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7F3D-596A-44A7-8B5A-934BBB09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762E-B35C-4F3E-8FFC-8F4CD3E8747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7F3D-596A-44A7-8B5A-934BBB09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762E-B35C-4F3E-8FFC-8F4CD3E8747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7F3D-596A-44A7-8B5A-934BBB09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4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762E-B35C-4F3E-8FFC-8F4CD3E8747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07F3D-596A-44A7-8B5A-934BBB09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5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St. Avalanche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Abby Powell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96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 No!!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yell at your mom very loud and mean, She gets super mad and grounds you for a week, and kicks you out of the house,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7"/>
            <a:r>
              <a:rPr lang="en-US" dirty="0" smtClean="0"/>
              <a:t>YOU LOSE!! </a:t>
            </a:r>
            <a:r>
              <a:rPr lang="en-US" dirty="0" smtClean="0">
                <a:sym typeface="Wingdings" panose="05000000000000000000" pitchFamily="2" charset="2"/>
              </a:rPr>
              <a:t>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05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For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get ready, Slowly, making sure nothing is left behind.</a:t>
            </a:r>
          </a:p>
          <a:p>
            <a:r>
              <a:rPr lang="en-US" dirty="0" smtClean="0"/>
              <a:t>You almost forgot your house keys, phone and lunch money.</a:t>
            </a:r>
          </a:p>
          <a:p>
            <a:r>
              <a:rPr lang="en-US" dirty="0" smtClean="0"/>
              <a:t>“I’m ready Mom!!” you say, running out into her car</a:t>
            </a:r>
          </a:p>
          <a:p>
            <a:r>
              <a:rPr lang="en-US" dirty="0" smtClean="0"/>
              <a:t>“YOU BETTER BE READY!!” She shouts at you, </a:t>
            </a:r>
            <a:r>
              <a:rPr lang="en-US" dirty="0" err="1" smtClean="0"/>
              <a:t>angerly</a:t>
            </a:r>
            <a:endParaRPr lang="en-US" dirty="0" smtClean="0"/>
          </a:p>
          <a:p>
            <a:r>
              <a:rPr lang="en-US" dirty="0" smtClean="0"/>
              <a:t>You jump in the car and your mom speeds past the red Light! 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Brace for impact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Yell at mom to stop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7247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5700" y="-2019898"/>
            <a:ext cx="12712700" cy="87493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CRASH!!!!!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You brace for impact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Your mom crashes into a car right in front of your </a:t>
            </a:r>
            <a:r>
              <a:rPr lang="en-US" dirty="0" smtClean="0"/>
              <a:t>school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You make it to school on time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You are safe, but you are injured and your mom has been arrested for running a red light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Tell what happened 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Keep quiet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79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not so bad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tell what happened, but the teacher doesn’t care </a:t>
            </a:r>
          </a:p>
          <a:p>
            <a:endParaRPr lang="en-US" dirty="0"/>
          </a:p>
          <a:p>
            <a:r>
              <a:rPr lang="en-US" dirty="0" smtClean="0"/>
              <a:t>You get a new friend, Zackary</a:t>
            </a:r>
          </a:p>
          <a:p>
            <a:endParaRPr lang="en-US" dirty="0"/>
          </a:p>
          <a:p>
            <a:r>
              <a:rPr lang="en-US" dirty="0" smtClean="0"/>
              <a:t>You both get beaten up by bullies</a:t>
            </a:r>
          </a:p>
          <a:p>
            <a:endParaRPr lang="en-US" dirty="0"/>
          </a:p>
          <a:p>
            <a:r>
              <a:rPr lang="en-US" dirty="0" smtClean="0"/>
              <a:t>You hang out at your house and try to make food</a:t>
            </a:r>
          </a:p>
          <a:p>
            <a:endParaRPr lang="en-US" dirty="0"/>
          </a:p>
          <a:p>
            <a:r>
              <a:rPr lang="en-US" dirty="0" smtClean="0"/>
              <a:t>YOOOOOOOOOOOOOUUUUUUUUUUUUUUU WIIIIIINNN </a:t>
            </a:r>
            <a:r>
              <a:rPr lang="en-US" dirty="0" smtClean="0">
                <a:sym typeface="Wingdings" panose="05000000000000000000" pitchFamily="2" charset="2"/>
              </a:rPr>
              <a:t> 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43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Really </a:t>
            </a:r>
            <a:r>
              <a:rPr lang="en-US" dirty="0" err="1" smtClean="0"/>
              <a:t>Really</a:t>
            </a:r>
            <a:r>
              <a:rPr lang="en-US" dirty="0" smtClean="0"/>
              <a:t> bad </a:t>
            </a:r>
            <a:r>
              <a:rPr lang="en-US" dirty="0" err="1" smtClean="0"/>
              <a:t>bad</a:t>
            </a:r>
            <a:r>
              <a:rPr lang="en-US" dirty="0" smtClean="0"/>
              <a:t>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keep quiet and this is what happened</a:t>
            </a:r>
          </a:p>
          <a:p>
            <a:endParaRPr lang="en-US" dirty="0"/>
          </a:p>
          <a:p>
            <a:r>
              <a:rPr lang="en-US" dirty="0" smtClean="0"/>
              <a:t>You are teased and beat up by bullies</a:t>
            </a:r>
          </a:p>
          <a:p>
            <a:endParaRPr lang="en-US" dirty="0"/>
          </a:p>
          <a:p>
            <a:r>
              <a:rPr lang="en-US" dirty="0" smtClean="0"/>
              <a:t>Get a bad grade </a:t>
            </a:r>
          </a:p>
          <a:p>
            <a:endParaRPr lang="en-US" dirty="0"/>
          </a:p>
          <a:p>
            <a:r>
              <a:rPr lang="en-US" dirty="0" smtClean="0"/>
              <a:t>And go home hungry because you cannot cook </a:t>
            </a:r>
          </a:p>
          <a:p>
            <a:endParaRPr lang="en-US" dirty="0"/>
          </a:p>
          <a:p>
            <a:r>
              <a:rPr lang="en-US" dirty="0" smtClean="0"/>
              <a:t>You lose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25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90500"/>
            <a:ext cx="12496800" cy="7048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CRASSSSSSSHHHHHHHHHHHHHHHHHH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yell at your mom to stop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She crashes into a car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You are both very hurt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YOU LOSE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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15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Your Character!~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dirty="0" smtClean="0">
                <a:hlinkClick r:id="rId2" action="ppaction://hlinksldjump"/>
              </a:rPr>
              <a:t>Ashlynn</a:t>
            </a:r>
            <a:r>
              <a:rPr lang="en-US" dirty="0" smtClean="0"/>
              <a:t>                              or                         </a:t>
            </a:r>
            <a:r>
              <a:rPr lang="en-US" dirty="0" smtClean="0">
                <a:hlinkClick r:id="rId3" action="ppaction://hlinksldjump"/>
              </a:rPr>
              <a:t>Zackary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5985" y="2628900"/>
            <a:ext cx="4941592" cy="35480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674" y="2628899"/>
            <a:ext cx="2727325" cy="354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Ashlynn’s Bad Morning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wake up to the loud ring of your alarm clock  and the shouting of your mom yelling “ASHLYNN!! YOU SLEPT THROUGH YOUR ALARM AGAIN!!!” </a:t>
            </a:r>
          </a:p>
          <a:p>
            <a:r>
              <a:rPr lang="en-US" dirty="0" smtClean="0">
                <a:hlinkClick r:id="rId2" action="ppaction://hlinksldjump"/>
              </a:rPr>
              <a:t>Shout back at your mom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Get ready for school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300" y="2921000"/>
            <a:ext cx="60960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98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Zackary’s Lucky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wake up to the sound of your alarm and the smell of fresh pancakes. 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Wake up and see what’s cooking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Play on your phone for a bit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900" y="3340894"/>
            <a:ext cx="26955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Yum!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out into the kitchen to see your mom cooking pancakes</a:t>
            </a:r>
          </a:p>
          <a:p>
            <a:r>
              <a:rPr lang="en-US" dirty="0" smtClean="0"/>
              <a:t>“Good morning son, bacon is ready, have a piece if you want”</a:t>
            </a:r>
          </a:p>
          <a:p>
            <a:endParaRPr lang="en-US" dirty="0"/>
          </a:p>
          <a:p>
            <a:r>
              <a:rPr lang="en-US" dirty="0" smtClean="0"/>
              <a:t>Gobble all the Bacon</a:t>
            </a:r>
          </a:p>
          <a:p>
            <a:endParaRPr lang="en-US" dirty="0" smtClean="0"/>
          </a:p>
          <a:p>
            <a:r>
              <a:rPr lang="en-US" dirty="0" smtClean="0"/>
              <a:t>Save some for later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3143250"/>
            <a:ext cx="6438900" cy="338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8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 Mom…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call your friend for help on homework after playing some games</a:t>
            </a:r>
          </a:p>
          <a:p>
            <a:r>
              <a:rPr lang="en-US" dirty="0" smtClean="0"/>
              <a:t>Then your Mom barges into your room in the middle of your call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Signal your on the phone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End the call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692400"/>
            <a:ext cx="5435600" cy="383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3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She’s a </a:t>
            </a:r>
            <a:r>
              <a:rPr lang="en-US" dirty="0" err="1" smtClean="0"/>
              <a:t>Momster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Signal that your on the phone, she looks like a mad tomato</a:t>
            </a:r>
          </a:p>
          <a:p>
            <a:endParaRPr lang="en-US" dirty="0"/>
          </a:p>
          <a:p>
            <a:r>
              <a:rPr lang="en-US" dirty="0" smtClean="0"/>
              <a:t>End the call? </a:t>
            </a:r>
          </a:p>
          <a:p>
            <a:endParaRPr lang="en-US" dirty="0"/>
          </a:p>
          <a:p>
            <a:r>
              <a:rPr lang="en-US" dirty="0" smtClean="0"/>
              <a:t>Continue the call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875" y="2524125"/>
            <a:ext cx="2609850" cy="333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226" y="2787369"/>
            <a:ext cx="3807148" cy="307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288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for breakfast!.. And school…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End the call with your friend and go to eat breakfast.</a:t>
            </a:r>
          </a:p>
          <a:p>
            <a:r>
              <a:rPr lang="en-US" dirty="0" smtClean="0"/>
              <a:t>Your pancakes and bacon is cold and not very tasty</a:t>
            </a:r>
          </a:p>
          <a:p>
            <a:r>
              <a:rPr lang="en-US" dirty="0" smtClean="0"/>
              <a:t>But you are late for school</a:t>
            </a:r>
          </a:p>
          <a:p>
            <a:endParaRPr lang="en-US" dirty="0"/>
          </a:p>
          <a:p>
            <a:r>
              <a:rPr lang="en-US" dirty="0" smtClean="0"/>
              <a:t>Hurry up</a:t>
            </a:r>
          </a:p>
          <a:p>
            <a:endParaRPr lang="en-US" dirty="0" smtClean="0"/>
          </a:p>
          <a:p>
            <a:r>
              <a:rPr lang="en-US" dirty="0" smtClean="0"/>
              <a:t>Take your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2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YAY!!!~ YOU WIINN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take your time, and you have a okay day</a:t>
            </a:r>
          </a:p>
          <a:p>
            <a:endParaRPr lang="en-US" dirty="0"/>
          </a:p>
          <a:p>
            <a:r>
              <a:rPr lang="en-US" dirty="0" smtClean="0"/>
              <a:t>You got a brand new friend, Ashlynn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Got beaten up, but you laugh it off</a:t>
            </a:r>
          </a:p>
          <a:p>
            <a:endParaRPr lang="en-US" dirty="0"/>
          </a:p>
          <a:p>
            <a:r>
              <a:rPr lang="en-US" dirty="0" smtClean="0"/>
              <a:t>Hang out at her house and have a great time</a:t>
            </a:r>
          </a:p>
          <a:p>
            <a:endParaRPr lang="en-US" dirty="0"/>
          </a:p>
          <a:p>
            <a:r>
              <a:rPr lang="en-US" dirty="0" smtClean="0"/>
              <a:t>YOU WIN!!! </a:t>
            </a:r>
            <a:r>
              <a:rPr lang="en-US" smtClean="0">
                <a:sym typeface="Wingdings" panose="05000000000000000000" pitchFamily="2" charset="2"/>
              </a:rPr>
              <a:t>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1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536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St. Avalanche School</vt:lpstr>
      <vt:lpstr>Choose Your Character!~ </vt:lpstr>
      <vt:lpstr>Ashlynn’s Bad Morning </vt:lpstr>
      <vt:lpstr>Zackary’s Lucky Morning</vt:lpstr>
      <vt:lpstr>Yum!</vt:lpstr>
      <vt:lpstr>Oh Mom…</vt:lpstr>
      <vt:lpstr>She’s a Momster!!!</vt:lpstr>
      <vt:lpstr>Late for breakfast!.. And school…</vt:lpstr>
      <vt:lpstr>YAY!!!~ YOU WIINN</vt:lpstr>
      <vt:lpstr>PowerPoint Presentation</vt:lpstr>
      <vt:lpstr>Oh No!!</vt:lpstr>
      <vt:lpstr>Late For School</vt:lpstr>
      <vt:lpstr>CRASH!!!!!</vt:lpstr>
      <vt:lpstr>The not so bad day</vt:lpstr>
      <vt:lpstr>The Really Really bad bad day</vt:lpstr>
      <vt:lpstr>CRASSSSSSSHHHHHHHHHHHHHHHHHH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Avalanche School</dc:title>
  <dc:creator>Markham Classroom 114</dc:creator>
  <cp:lastModifiedBy>Markham Classroom 114</cp:lastModifiedBy>
  <cp:revision>11</cp:revision>
  <dcterms:created xsi:type="dcterms:W3CDTF">2017-11-17T19:01:19Z</dcterms:created>
  <dcterms:modified xsi:type="dcterms:W3CDTF">2017-12-15T19:16:32Z</dcterms:modified>
</cp:coreProperties>
</file>