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C085-E0DA-4C90-8870-3A1C697139B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8AFE-7580-4E26-AC36-5BC637B8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41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9663"/>
            <a:ext cx="9144000" cy="2387600"/>
          </a:xfrm>
        </p:spPr>
        <p:txBody>
          <a:bodyPr/>
          <a:lstStyle/>
          <a:p>
            <a:r>
              <a:rPr lang="en-US" dirty="0" smtClean="0"/>
              <a:t>SCHOOL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ABBYGAIL BELGARDE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WAKING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5625"/>
            <a:ext cx="3403600" cy="2466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r>
              <a:rPr lang="en-US" dirty="0" smtClean="0"/>
              <a:t>Your mom comes into your room in the morning. “Wake up its time for school”</a:t>
            </a:r>
          </a:p>
          <a:p>
            <a:r>
              <a:rPr lang="en-US" dirty="0" smtClean="0">
                <a:hlinkClick r:id="rId4" action="ppaction://hlinksldjump"/>
              </a:rPr>
              <a:t>Choice 1, wake up and get ready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Choice2, sleep 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83000"/>
            <a:ext cx="23368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5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1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19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81" y="-61129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You wake up and get ready, you say goodbye to your mom and go out the door.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Remember nun of this said what time it was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bus was right in front of your house it starts leaving, you run after it and get lost.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You call your mom, she comes and  picks you up and takes you to school your late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YOU LOSE</a:t>
            </a:r>
          </a:p>
          <a:p>
            <a:r>
              <a:rPr lang="en-US" dirty="0" smtClean="0">
                <a:solidFill>
                  <a:srgbClr val="C00000"/>
                </a:solidFill>
                <a:hlinkClick r:id="rId5" action="ppaction://hlinksldjump"/>
              </a:rPr>
              <a:t>RESTART?</a:t>
            </a:r>
            <a:r>
              <a:rPr lang="en-US" dirty="0" smtClean="0">
                <a:hlinkClick r:id="rId5" action="ppaction://hlinksldjump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12192000" cy="694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12192000" cy="69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CHOICE 2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YOU SLEEPT 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You were not late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You rested nicely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YOU WON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GOOD </a:t>
            </a:r>
            <a:r>
              <a:rPr lang="en-US" dirty="0" smtClean="0">
                <a:solidFill>
                  <a:srgbClr val="C00000"/>
                </a:solidFill>
              </a:rPr>
              <a:t>JOB</a:t>
            </a:r>
          </a:p>
          <a:p>
            <a:r>
              <a:rPr lang="en-US" dirty="0" smtClean="0">
                <a:solidFill>
                  <a:srgbClr val="C00000"/>
                </a:solidFill>
                <a:hlinkClick r:id="rId4" action="ppaction://hlinksldjump"/>
              </a:rPr>
              <a:t>RESART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63"/>
            <a:ext cx="124884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 IF YOU DARE!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" action="ppaction://hlinkshowjump?jump=firstslide"/>
              </a:rPr>
              <a:t>Go back to beginning</a:t>
            </a:r>
            <a:endParaRPr lang="en-US" dirty="0" smtClean="0"/>
          </a:p>
          <a:p>
            <a:r>
              <a:rPr lang="en-US" dirty="0" smtClean="0"/>
              <a:t>Restarting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you have chosen to restart. Good luck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144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SCHOOL </vt:lpstr>
      <vt:lpstr>WAKING UP</vt:lpstr>
      <vt:lpstr>CHOICE 1 </vt:lpstr>
      <vt:lpstr>CHOICE 2 </vt:lpstr>
      <vt:lpstr>RESTART IF YOU DARE!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6:00 AM SCHOOL</dc:title>
  <dc:creator>Markham Classroom 114</dc:creator>
  <cp:lastModifiedBy>Markham Classroom 114</cp:lastModifiedBy>
  <cp:revision>7</cp:revision>
  <dcterms:created xsi:type="dcterms:W3CDTF">2017-11-02T18:40:38Z</dcterms:created>
  <dcterms:modified xsi:type="dcterms:W3CDTF">2017-11-30T19:45:56Z</dcterms:modified>
</cp:coreProperties>
</file>