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11B600-F753-4214-BF65-108A554DDF7E}"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B0DE9-9EA7-4C3A-AB83-057CF388A977}" type="slidenum">
              <a:rPr lang="en-US" smtClean="0"/>
              <a:t>‹#›</a:t>
            </a:fld>
            <a:endParaRPr lang="en-US"/>
          </a:p>
        </p:txBody>
      </p:sp>
    </p:spTree>
    <p:extLst>
      <p:ext uri="{BB962C8B-B14F-4D97-AF65-F5344CB8AC3E}">
        <p14:creationId xmlns:p14="http://schemas.microsoft.com/office/powerpoint/2010/main" val="3521756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11B600-F753-4214-BF65-108A554DDF7E}"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B0DE9-9EA7-4C3A-AB83-057CF388A977}" type="slidenum">
              <a:rPr lang="en-US" smtClean="0"/>
              <a:t>‹#›</a:t>
            </a:fld>
            <a:endParaRPr lang="en-US"/>
          </a:p>
        </p:txBody>
      </p:sp>
    </p:spTree>
    <p:extLst>
      <p:ext uri="{BB962C8B-B14F-4D97-AF65-F5344CB8AC3E}">
        <p14:creationId xmlns:p14="http://schemas.microsoft.com/office/powerpoint/2010/main" val="737226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11B600-F753-4214-BF65-108A554DDF7E}"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B0DE9-9EA7-4C3A-AB83-057CF388A977}" type="slidenum">
              <a:rPr lang="en-US" smtClean="0"/>
              <a:t>‹#›</a:t>
            </a:fld>
            <a:endParaRPr lang="en-US"/>
          </a:p>
        </p:txBody>
      </p:sp>
    </p:spTree>
    <p:extLst>
      <p:ext uri="{BB962C8B-B14F-4D97-AF65-F5344CB8AC3E}">
        <p14:creationId xmlns:p14="http://schemas.microsoft.com/office/powerpoint/2010/main" val="889082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11B600-F753-4214-BF65-108A554DDF7E}"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B0DE9-9EA7-4C3A-AB83-057CF388A977}" type="slidenum">
              <a:rPr lang="en-US" smtClean="0"/>
              <a:t>‹#›</a:t>
            </a:fld>
            <a:endParaRPr lang="en-US"/>
          </a:p>
        </p:txBody>
      </p:sp>
    </p:spTree>
    <p:extLst>
      <p:ext uri="{BB962C8B-B14F-4D97-AF65-F5344CB8AC3E}">
        <p14:creationId xmlns:p14="http://schemas.microsoft.com/office/powerpoint/2010/main" val="3788387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11B600-F753-4214-BF65-108A554DDF7E}"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B0DE9-9EA7-4C3A-AB83-057CF388A977}" type="slidenum">
              <a:rPr lang="en-US" smtClean="0"/>
              <a:t>‹#›</a:t>
            </a:fld>
            <a:endParaRPr lang="en-US"/>
          </a:p>
        </p:txBody>
      </p:sp>
    </p:spTree>
    <p:extLst>
      <p:ext uri="{BB962C8B-B14F-4D97-AF65-F5344CB8AC3E}">
        <p14:creationId xmlns:p14="http://schemas.microsoft.com/office/powerpoint/2010/main" val="87503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11B600-F753-4214-BF65-108A554DDF7E}" type="datetimeFigureOut">
              <a:rPr lang="en-US" smtClean="0"/>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B0DE9-9EA7-4C3A-AB83-057CF388A977}" type="slidenum">
              <a:rPr lang="en-US" smtClean="0"/>
              <a:t>‹#›</a:t>
            </a:fld>
            <a:endParaRPr lang="en-US"/>
          </a:p>
        </p:txBody>
      </p:sp>
    </p:spTree>
    <p:extLst>
      <p:ext uri="{BB962C8B-B14F-4D97-AF65-F5344CB8AC3E}">
        <p14:creationId xmlns:p14="http://schemas.microsoft.com/office/powerpoint/2010/main" val="29050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11B600-F753-4214-BF65-108A554DDF7E}" type="datetimeFigureOut">
              <a:rPr lang="en-US" smtClean="0"/>
              <a:t>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8B0DE9-9EA7-4C3A-AB83-057CF388A977}" type="slidenum">
              <a:rPr lang="en-US" smtClean="0"/>
              <a:t>‹#›</a:t>
            </a:fld>
            <a:endParaRPr lang="en-US"/>
          </a:p>
        </p:txBody>
      </p:sp>
    </p:spTree>
    <p:extLst>
      <p:ext uri="{BB962C8B-B14F-4D97-AF65-F5344CB8AC3E}">
        <p14:creationId xmlns:p14="http://schemas.microsoft.com/office/powerpoint/2010/main" val="108905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11B600-F753-4214-BF65-108A554DDF7E}" type="datetimeFigureOut">
              <a:rPr lang="en-US" smtClean="0"/>
              <a:t>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8B0DE9-9EA7-4C3A-AB83-057CF388A977}" type="slidenum">
              <a:rPr lang="en-US" smtClean="0"/>
              <a:t>‹#›</a:t>
            </a:fld>
            <a:endParaRPr lang="en-US"/>
          </a:p>
        </p:txBody>
      </p:sp>
    </p:spTree>
    <p:extLst>
      <p:ext uri="{BB962C8B-B14F-4D97-AF65-F5344CB8AC3E}">
        <p14:creationId xmlns:p14="http://schemas.microsoft.com/office/powerpoint/2010/main" val="1058768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1B600-F753-4214-BF65-108A554DDF7E}" type="datetimeFigureOut">
              <a:rPr lang="en-US" smtClean="0"/>
              <a:t>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8B0DE9-9EA7-4C3A-AB83-057CF388A977}" type="slidenum">
              <a:rPr lang="en-US" smtClean="0"/>
              <a:t>‹#›</a:t>
            </a:fld>
            <a:endParaRPr lang="en-US"/>
          </a:p>
        </p:txBody>
      </p:sp>
    </p:spTree>
    <p:extLst>
      <p:ext uri="{BB962C8B-B14F-4D97-AF65-F5344CB8AC3E}">
        <p14:creationId xmlns:p14="http://schemas.microsoft.com/office/powerpoint/2010/main" val="2269903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11B600-F753-4214-BF65-108A554DDF7E}" type="datetimeFigureOut">
              <a:rPr lang="en-US" smtClean="0"/>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B0DE9-9EA7-4C3A-AB83-057CF388A977}" type="slidenum">
              <a:rPr lang="en-US" smtClean="0"/>
              <a:t>‹#›</a:t>
            </a:fld>
            <a:endParaRPr lang="en-US"/>
          </a:p>
        </p:txBody>
      </p:sp>
    </p:spTree>
    <p:extLst>
      <p:ext uri="{BB962C8B-B14F-4D97-AF65-F5344CB8AC3E}">
        <p14:creationId xmlns:p14="http://schemas.microsoft.com/office/powerpoint/2010/main" val="3923543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11B600-F753-4214-BF65-108A554DDF7E}" type="datetimeFigureOut">
              <a:rPr lang="en-US" smtClean="0"/>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B0DE9-9EA7-4C3A-AB83-057CF388A977}" type="slidenum">
              <a:rPr lang="en-US" smtClean="0"/>
              <a:t>‹#›</a:t>
            </a:fld>
            <a:endParaRPr lang="en-US"/>
          </a:p>
        </p:txBody>
      </p:sp>
    </p:spTree>
    <p:extLst>
      <p:ext uri="{BB962C8B-B14F-4D97-AF65-F5344CB8AC3E}">
        <p14:creationId xmlns:p14="http://schemas.microsoft.com/office/powerpoint/2010/main" val="3926976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1B600-F753-4214-BF65-108A554DDF7E}" type="datetimeFigureOut">
              <a:rPr lang="en-US" smtClean="0"/>
              <a:t>12/8/2017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8B0DE9-9EA7-4C3A-AB83-057CF388A977}" type="slidenum">
              <a:rPr lang="en-US" smtClean="0"/>
              <a:t>‹#›</a:t>
            </a:fld>
            <a:endParaRPr lang="en-US"/>
          </a:p>
        </p:txBody>
      </p:sp>
    </p:spTree>
    <p:extLst>
      <p:ext uri="{BB962C8B-B14F-4D97-AF65-F5344CB8AC3E}">
        <p14:creationId xmlns:p14="http://schemas.microsoft.com/office/powerpoint/2010/main" val="2174338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1612900"/>
            <a:ext cx="15913100" cy="8293099"/>
          </a:xfrm>
          <a:prstGeom prst="rect">
            <a:avLst/>
          </a:prstGeom>
        </p:spPr>
      </p:pic>
      <p:sp>
        <p:nvSpPr>
          <p:cNvPr id="3" name="Subtitle 2"/>
          <p:cNvSpPr>
            <a:spLocks noGrp="1"/>
          </p:cNvSpPr>
          <p:nvPr>
            <p:ph type="subTitle" idx="1"/>
          </p:nvPr>
        </p:nvSpPr>
        <p:spPr/>
        <p:txBody>
          <a:bodyPr/>
          <a:lstStyle/>
          <a:p>
            <a:r>
              <a:rPr lang="en-US" dirty="0" smtClean="0"/>
              <a:t>Choice 1 read the story </a:t>
            </a:r>
          </a:p>
          <a:p>
            <a:r>
              <a:rPr lang="en-US" dirty="0" smtClean="0"/>
              <a:t>Choice 2don’t read the story</a:t>
            </a:r>
            <a:endParaRPr lang="en-US" dirty="0"/>
          </a:p>
        </p:txBody>
      </p:sp>
    </p:spTree>
    <p:extLst>
      <p:ext uri="{BB962C8B-B14F-4D97-AF65-F5344CB8AC3E}">
        <p14:creationId xmlns:p14="http://schemas.microsoft.com/office/powerpoint/2010/main" val="506423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Choice 1</a:t>
            </a:r>
          </a:p>
          <a:p>
            <a:endParaRPr lang="en-US" dirty="0"/>
          </a:p>
          <a:p>
            <a:r>
              <a:rPr lang="en-US" dirty="0" smtClean="0"/>
              <a:t> </a:t>
            </a:r>
          </a:p>
          <a:p>
            <a:pPr marL="0" indent="0">
              <a:buNone/>
            </a:pPr>
            <a:r>
              <a:rPr lang="en-US" dirty="0"/>
              <a:t> </a:t>
            </a:r>
            <a:r>
              <a:rPr lang="en-US" dirty="0" smtClean="0"/>
              <a:t>YOU LOSE</a:t>
            </a:r>
            <a:endParaRPr lang="en-US" dirty="0"/>
          </a:p>
        </p:txBody>
      </p:sp>
    </p:spTree>
    <p:extLst>
      <p:ext uri="{BB962C8B-B14F-4D97-AF65-F5344CB8AC3E}">
        <p14:creationId xmlns:p14="http://schemas.microsoft.com/office/powerpoint/2010/main" val="2810223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Choice 2</a:t>
            </a:r>
          </a:p>
          <a:p>
            <a:endParaRPr lang="en-US" dirty="0"/>
          </a:p>
          <a:p>
            <a:r>
              <a:rPr lang="en-US" dirty="0" smtClean="0"/>
              <a:t>Once </a:t>
            </a:r>
            <a:r>
              <a:rPr lang="en-US" dirty="0" err="1" smtClean="0"/>
              <a:t>apon</a:t>
            </a:r>
            <a:r>
              <a:rPr lang="en-US" dirty="0" smtClean="0"/>
              <a:t> a time  there was a guy named frank </a:t>
            </a:r>
            <a:r>
              <a:rPr lang="en-US" dirty="0" err="1" smtClean="0"/>
              <a:t>shartface</a:t>
            </a:r>
            <a:endParaRPr lang="en-US" dirty="0" smtClean="0"/>
          </a:p>
          <a:p>
            <a:r>
              <a:rPr lang="en-US" dirty="0" smtClean="0"/>
              <a:t>He lived in a apartment.. It was 5:55 he had to be there by six! He rushed out the door.. He had a big </a:t>
            </a:r>
            <a:r>
              <a:rPr lang="en-US" dirty="0" err="1" smtClean="0"/>
              <a:t>destion</a:t>
            </a:r>
            <a:endParaRPr lang="en-US" dirty="0" smtClean="0"/>
          </a:p>
          <a:p>
            <a:endParaRPr lang="en-US" dirty="0"/>
          </a:p>
          <a:p>
            <a:r>
              <a:rPr lang="en-US" dirty="0" smtClean="0"/>
              <a:t>1 Take the stairs</a:t>
            </a:r>
          </a:p>
          <a:p>
            <a:r>
              <a:rPr lang="en-US" dirty="0" smtClean="0"/>
              <a:t>2 Take the </a:t>
            </a:r>
            <a:r>
              <a:rPr lang="en-US" dirty="0" err="1" smtClean="0"/>
              <a:t>elivator</a:t>
            </a:r>
            <a:endParaRPr lang="en-US" dirty="0" smtClean="0"/>
          </a:p>
        </p:txBody>
      </p:sp>
    </p:spTree>
    <p:extLst>
      <p:ext uri="{BB962C8B-B14F-4D97-AF65-F5344CB8AC3E}">
        <p14:creationId xmlns:p14="http://schemas.microsoft.com/office/powerpoint/2010/main" val="3977337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Choice 1 you took the stairs</a:t>
            </a:r>
          </a:p>
          <a:p>
            <a:endParaRPr lang="en-US" dirty="0"/>
          </a:p>
          <a:p>
            <a:r>
              <a:rPr lang="en-US" dirty="0" smtClean="0"/>
              <a:t>Right </a:t>
            </a:r>
            <a:r>
              <a:rPr lang="en-US" dirty="0" err="1" smtClean="0"/>
              <a:t>disiton</a:t>
            </a:r>
            <a:r>
              <a:rPr lang="en-US" dirty="0" smtClean="0"/>
              <a:t> you get down there and you steal a </a:t>
            </a:r>
            <a:r>
              <a:rPr lang="en-US" dirty="0" err="1" smtClean="0"/>
              <a:t>lambogiani</a:t>
            </a:r>
            <a:r>
              <a:rPr lang="en-US" dirty="0" smtClean="0"/>
              <a:t> you FBI on you and 5 on you stars in 30 seconds lucky you go in a back ally and never find you  then you there at work (in the dumpster) you go in to the secret area tunnel and to work at MC Donald's… then you realizes  it closed, DANG IT!!!!!!!!!!! </a:t>
            </a:r>
          </a:p>
          <a:p>
            <a:endParaRPr lang="en-US" dirty="0"/>
          </a:p>
        </p:txBody>
      </p:sp>
    </p:spTree>
    <p:extLst>
      <p:ext uri="{BB962C8B-B14F-4D97-AF65-F5344CB8AC3E}">
        <p14:creationId xmlns:p14="http://schemas.microsoft.com/office/powerpoint/2010/main" val="222137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29020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You took the elevator </a:t>
            </a:r>
          </a:p>
          <a:p>
            <a:endParaRPr lang="en-US" dirty="0"/>
          </a:p>
          <a:p>
            <a:r>
              <a:rPr lang="en-US" dirty="0" smtClean="0"/>
              <a:t>You go </a:t>
            </a:r>
            <a:r>
              <a:rPr lang="en-US" dirty="0" err="1" smtClean="0"/>
              <a:t>ther</a:t>
            </a:r>
            <a:r>
              <a:rPr lang="en-US" dirty="0" smtClean="0"/>
              <a:t> and your looking at the </a:t>
            </a:r>
            <a:r>
              <a:rPr lang="en-US" dirty="0" err="1" smtClean="0"/>
              <a:t>grond</a:t>
            </a:r>
            <a:r>
              <a:rPr lang="en-US" dirty="0" smtClean="0"/>
              <a:t> you look up and there a </a:t>
            </a:r>
            <a:r>
              <a:rPr lang="en-US" dirty="0" err="1" smtClean="0"/>
              <a:t>cearall</a:t>
            </a:r>
            <a:r>
              <a:rPr lang="en-US" dirty="0" smtClean="0"/>
              <a:t> killer whit a chain saw</a:t>
            </a:r>
          </a:p>
          <a:p>
            <a:endParaRPr lang="en-US" dirty="0"/>
          </a:p>
          <a:p>
            <a:r>
              <a:rPr lang="en-US" dirty="0" smtClean="0"/>
              <a:t>YOU DIE  THE END YOU LOSE </a:t>
            </a:r>
            <a:endParaRPr lang="en-US" dirty="0"/>
          </a:p>
        </p:txBody>
      </p:sp>
    </p:spTree>
    <p:extLst>
      <p:ext uri="{BB962C8B-B14F-4D97-AF65-F5344CB8AC3E}">
        <p14:creationId xmlns:p14="http://schemas.microsoft.com/office/powerpoint/2010/main" val="1933585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487314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170</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Portland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Markham Classroom 114</dc:creator>
  <cp:lastModifiedBy>Markham Classroom 114</cp:lastModifiedBy>
  <cp:revision>5</cp:revision>
  <dcterms:created xsi:type="dcterms:W3CDTF">2017-11-17T19:38:19Z</dcterms:created>
  <dcterms:modified xsi:type="dcterms:W3CDTF">2017-12-08T19:29:08Z</dcterms:modified>
</cp:coreProperties>
</file>