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3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0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2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1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7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4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199C-45BA-418B-AA08-80F73BCFDE9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339A0-C640-4993-A421-26839EE17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5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THE ESCAPE FROM THE BEACH HOUSE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0" y="8294212"/>
            <a:ext cx="10058400" cy="6820852"/>
          </a:xfrm>
          <a:prstGeom prst="rect">
            <a:avLst/>
          </a:prstGeom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0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upon at time, This family were going on a vacation to a beach that had a beach house next to it. The family had 4 kids named Jack, Emma, Daniel and Bob. The beach was a block away from the beach house. The beach looked nice but it was really </a:t>
            </a:r>
            <a:r>
              <a:rPr lang="en-US" dirty="0" err="1" smtClean="0"/>
              <a:t>windy.l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8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ESCAPE FROM THE BEACH HOUSE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ESCAPE FROM THE BEACH HOUSE</dc:title>
  <dc:creator>Markham Classroom 114</dc:creator>
  <cp:lastModifiedBy>Markham Classroom 114</cp:lastModifiedBy>
  <cp:revision>5</cp:revision>
  <dcterms:created xsi:type="dcterms:W3CDTF">2017-12-01T17:29:02Z</dcterms:created>
  <dcterms:modified xsi:type="dcterms:W3CDTF">2017-12-15T17:30:58Z</dcterms:modified>
</cp:coreProperties>
</file>