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711" autoAdjust="0"/>
  </p:normalViewPr>
  <p:slideViewPr>
    <p:cSldViewPr snapToGrid="0">
      <p:cViewPr>
        <p:scale>
          <a:sx n="70" d="100"/>
          <a:sy n="70" d="100"/>
        </p:scale>
        <p:origin x="330" y="8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36D5-6685-4CD8-B24A-1DAD5F3FFCAE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322D-9039-40C6-AD73-184CA8A34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3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36D5-6685-4CD8-B24A-1DAD5F3FFCAE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322D-9039-40C6-AD73-184CA8A34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5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36D5-6685-4CD8-B24A-1DAD5F3FFCAE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322D-9039-40C6-AD73-184CA8A34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9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36D5-6685-4CD8-B24A-1DAD5F3FFCAE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322D-9039-40C6-AD73-184CA8A34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32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36D5-6685-4CD8-B24A-1DAD5F3FFCAE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322D-9039-40C6-AD73-184CA8A34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1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36D5-6685-4CD8-B24A-1DAD5F3FFCAE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322D-9039-40C6-AD73-184CA8A34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2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36D5-6685-4CD8-B24A-1DAD5F3FFCAE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322D-9039-40C6-AD73-184CA8A34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3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36D5-6685-4CD8-B24A-1DAD5F3FFCAE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322D-9039-40C6-AD73-184CA8A34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8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36D5-6685-4CD8-B24A-1DAD5F3FFCAE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322D-9039-40C6-AD73-184CA8A34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7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36D5-6685-4CD8-B24A-1DAD5F3FFCAE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322D-9039-40C6-AD73-184CA8A34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5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36D5-6685-4CD8-B24A-1DAD5F3FFCAE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4322D-9039-40C6-AD73-184CA8A34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9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636D5-6685-4CD8-B24A-1DAD5F3FFCAE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4322D-9039-40C6-AD73-184CA8A34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4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2159000"/>
            <a:ext cx="5143500" cy="28860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Gucci hero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By : </a:t>
            </a:r>
            <a:r>
              <a:rPr lang="en-US" dirty="0" err="1" smtClean="0">
                <a:solidFill>
                  <a:srgbClr val="FF0000"/>
                </a:solidFill>
              </a:rPr>
              <a:t>Abdirahiim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22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Gucci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were trouble in the Gucci store. There were a kid named </a:t>
            </a:r>
            <a:r>
              <a:rPr lang="en-US" dirty="0" smtClean="0"/>
              <a:t>Jeff </a:t>
            </a:r>
            <a:r>
              <a:rPr lang="en-US" dirty="0" smtClean="0"/>
              <a:t>who stole a red Gucci slipper. The manger saw it should he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Flash come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Call </a:t>
            </a:r>
            <a:r>
              <a:rPr lang="en-US" dirty="0" smtClean="0">
                <a:hlinkClick r:id="rId3" action="ppaction://hlinksldjump"/>
              </a:rPr>
              <a:t>the cops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95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cops came late so Jeff ranged away.</a:t>
            </a:r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u 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path2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flash caught the kid, but the slippers are missing. The aw his dad holing it                                      but the flash turned in to a penguin  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Call cisco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530" y="2393476"/>
            <a:ext cx="275272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27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end he </a:t>
            </a:r>
            <a:r>
              <a:rPr lang="en-US" smtClean="0"/>
              <a:t>didn’t answer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68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85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Gucci hero</vt:lpstr>
      <vt:lpstr>Gucci</vt:lpstr>
      <vt:lpstr>Path 1</vt:lpstr>
      <vt:lpstr>path2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Gucci Gang</dc:title>
  <dc:creator>Markham Classroom 114</dc:creator>
  <cp:lastModifiedBy>Markham Classroom 114</cp:lastModifiedBy>
  <cp:revision>6</cp:revision>
  <dcterms:created xsi:type="dcterms:W3CDTF">2017-11-17T19:15:25Z</dcterms:created>
  <dcterms:modified xsi:type="dcterms:W3CDTF">2017-12-08T19:05:30Z</dcterms:modified>
</cp:coreProperties>
</file>