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53C2-44BB-40D2-B998-806B39625BD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F5C7-B8C3-4C1E-9D49-A2468244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1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53C2-44BB-40D2-B998-806B39625BD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F5C7-B8C3-4C1E-9D49-A2468244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4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53C2-44BB-40D2-B998-806B39625BD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F5C7-B8C3-4C1E-9D49-A2468244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1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53C2-44BB-40D2-B998-806B39625BD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F5C7-B8C3-4C1E-9D49-A2468244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4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53C2-44BB-40D2-B998-806B39625BD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F5C7-B8C3-4C1E-9D49-A2468244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9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53C2-44BB-40D2-B998-806B39625BD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F5C7-B8C3-4C1E-9D49-A2468244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7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53C2-44BB-40D2-B998-806B39625BD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F5C7-B8C3-4C1E-9D49-A2468244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6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53C2-44BB-40D2-B998-806B39625BD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F5C7-B8C3-4C1E-9D49-A2468244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6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53C2-44BB-40D2-B998-806B39625BD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F5C7-B8C3-4C1E-9D49-A2468244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53C2-44BB-40D2-B998-806B39625BD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F5C7-B8C3-4C1E-9D49-A2468244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9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53C2-44BB-40D2-B998-806B39625BD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FF5C7-B8C3-4C1E-9D49-A2468244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6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353C2-44BB-40D2-B998-806B39625BDD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FF5C7-B8C3-4C1E-9D49-A24682441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9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DRAGON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3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12925"/>
            <a:ext cx="10058400" cy="435133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Once there was a man camping in the forest. He was climbing a mountain. When he reach the top he saw a cave. He </a:t>
            </a:r>
            <a:r>
              <a:rPr lang="en-US" dirty="0" err="1" smtClean="0">
                <a:solidFill>
                  <a:srgbClr val="FF0000"/>
                </a:solidFill>
              </a:rPr>
              <a:t>whent</a:t>
            </a:r>
            <a:r>
              <a:rPr lang="en-US" dirty="0" smtClean="0">
                <a:solidFill>
                  <a:srgbClr val="FF0000"/>
                </a:solidFill>
              </a:rPr>
              <a:t> inside. It was all red. Then he saw a dragon!!!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3" action="ppaction://hlinksldjump"/>
              </a:rPr>
              <a:t>Choice 1 </a:t>
            </a:r>
            <a:r>
              <a:rPr lang="en-US" dirty="0" smtClean="0">
                <a:solidFill>
                  <a:srgbClr val="FF0000"/>
                </a:solidFill>
                <a:hlinkClick r:id="rId3" action="ppaction://hlinksldjump"/>
              </a:rPr>
              <a:t>Climb down the mountain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4" action="ppaction://hlinksldjump"/>
              </a:rPr>
              <a:t>Choice 2  Run for your life away from the dragon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30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 To The Guy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6840255" cy="4351338"/>
          </a:xfrm>
        </p:spPr>
        <p:txBody>
          <a:bodyPr/>
          <a:lstStyle/>
          <a:p>
            <a:r>
              <a:rPr lang="en-US" dirty="0" smtClean="0"/>
              <a:t>The guy ran all the way and he </a:t>
            </a:r>
            <a:r>
              <a:rPr lang="en-US" dirty="0"/>
              <a:t> </a:t>
            </a:r>
            <a:r>
              <a:rPr lang="en-US" dirty="0" smtClean="0"/>
              <a:t>was so tired that he was calling for help but the dragon broke the phone and took him to there base.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 action="ppaction://hlinksldjump"/>
              </a:rPr>
              <a:t>Choice </a:t>
            </a:r>
            <a:r>
              <a:rPr lang="en-US" dirty="0" smtClean="0">
                <a:hlinkClick r:id="rId3" action="ppaction://hlinksldjump"/>
              </a:rPr>
              <a:t>1 Hit the dragon and fall 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Choice </a:t>
            </a:r>
            <a:r>
              <a:rPr lang="en-US" dirty="0" smtClean="0">
                <a:hlinkClick r:id="rId4" action="ppaction://hlinksldjump"/>
              </a:rPr>
              <a:t>2 Let the dragon take you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 PART!!!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Then the guy ran all the way to the forest but one of the dragon got him and took him to there kingdom!!!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Choice 1 go in a dark cage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Choice 2 Or try to escape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60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/>
              <a:t>YOU LOSE ! HA </a:t>
            </a:r>
            <a:r>
              <a:rPr lang="en-US" sz="9600" dirty="0" smtClean="0"/>
              <a:t>HA</a:t>
            </a:r>
            <a:r>
              <a:rPr lang="en-US" sz="9600" dirty="0" smtClean="0"/>
              <a:t> </a:t>
            </a:r>
            <a:r>
              <a:rPr lang="en-US" sz="9600" dirty="0" smtClean="0"/>
              <a:t>HA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278" y="3169085"/>
            <a:ext cx="3839292" cy="314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8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YOU WIN</a:t>
            </a:r>
          </a:p>
          <a:p>
            <a:endParaRPr lang="en-US" sz="9600" dirty="0"/>
          </a:p>
          <a:p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833" y="1859704"/>
            <a:ext cx="4438389" cy="428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55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159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DRAGON</vt:lpstr>
      <vt:lpstr>THE MAN</vt:lpstr>
      <vt:lpstr>What Happen To The Guy</vt:lpstr>
      <vt:lpstr>THE FUN PART!!!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Markham Classroom 114</dc:creator>
  <cp:lastModifiedBy>Markham Classroom 114</cp:lastModifiedBy>
  <cp:revision>9</cp:revision>
  <dcterms:created xsi:type="dcterms:W3CDTF">2017-11-16T17:56:44Z</dcterms:created>
  <dcterms:modified xsi:type="dcterms:W3CDTF">2017-12-07T17:58:43Z</dcterms:modified>
</cp:coreProperties>
</file>