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3" name="Kyle Kertay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09-14T21:29:52.111">
    <p:pos x="6000" y="0"/>
    <p:text>Da Da DAAAA!!!!!!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18-09-14T21:31:17.337">
    <p:pos x="6000" y="0"/>
    <p:text>I DIED!!!  
I love the red and black color theme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3" dt="2018-09-14T22:18:35.363">
    <p:pos x="6000" y="0"/>
    <p:text>YAAAAAAAAY!!!!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1ddad6b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1ddad6b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1ddad6b3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1ddad6b3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1ddad6b3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1ddad6b3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1ddad6b3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1ddad6b3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1ddad6b3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1ddad6b3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1ddad6b3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1ddad6b3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1ddad6b3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1ddad6b3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35c5e83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35c5e83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7.xml"/><Relationship Id="rId4" Type="http://schemas.openxmlformats.org/officeDocument/2006/relationships/slide" Target="/ppt/slides/slide7.xml"/><Relationship Id="rId5" Type="http://schemas.openxmlformats.org/officeDocument/2006/relationships/slide" Target="/ppt/slides/slide7.xml"/><Relationship Id="rId6" Type="http://schemas.openxmlformats.org/officeDocument/2006/relationships/slide" Target="/ppt/slides/slide8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3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310325"/>
            <a:ext cx="8520600" cy="148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The jungle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81375" y="2797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DA DA DA!!!</a:t>
            </a:r>
            <a:endParaRPr>
              <a:solidFill>
                <a:srgbClr val="A61C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IN THE JUNGLE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</a:rPr>
              <a:t>THERE WAS A BOY HE SAW A CLIFT AND HE WANTED TO GO TO THE OTHER SIDE</a:t>
            </a:r>
            <a:endParaRPr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USE A TIGER TO JUMP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 OR YOU JUMP OVER IT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LETS GO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YOU MADE IT </a:t>
            </a:r>
            <a:r>
              <a:rPr lang="en">
                <a:solidFill>
                  <a:srgbClr val="FF0000"/>
                </a:solidFill>
              </a:rPr>
              <a:t>THERE</a:t>
            </a:r>
            <a:r>
              <a:rPr lang="en">
                <a:solidFill>
                  <a:srgbClr val="FF0000"/>
                </a:solidFill>
              </a:rPr>
              <a:t> WAS A LONG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 ROPE IN THE TREE IT WAS ALL SLIMY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USE IT TO GET TO THE OTHER SIDE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OR  RUN TO THE OTHER SIDE</a:t>
            </a:r>
            <a:r>
              <a:rPr lang="en"/>
              <a:t> 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OH….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600">
                <a:solidFill>
                  <a:srgbClr val="CC0000"/>
                </a:solidFill>
              </a:rPr>
              <a:t>YOU DIED</a:t>
            </a:r>
            <a:endParaRPr sz="96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MADE IT BUT….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713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YOU ARE SO </a:t>
            </a:r>
            <a:r>
              <a:rPr lang="en">
                <a:solidFill>
                  <a:srgbClr val="FF0000"/>
                </a:solidFill>
              </a:rPr>
              <a:t>DIRTY</a:t>
            </a:r>
            <a:r>
              <a:rPr lang="en">
                <a:solidFill>
                  <a:srgbClr val="FF0000"/>
                </a:solidFill>
              </a:rPr>
              <a:t> AND THERE IS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 A </a:t>
            </a:r>
            <a:r>
              <a:rPr lang="en">
                <a:solidFill>
                  <a:srgbClr val="FF0000"/>
                </a:solidFill>
              </a:rPr>
              <a:t>WATERFALL</a:t>
            </a:r>
            <a:r>
              <a:rPr lang="en">
                <a:solidFill>
                  <a:srgbClr val="FF0000"/>
                </a:solidFill>
              </a:rPr>
              <a:t> RIGHT NEXT TO YOU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CLEAN </a:t>
            </a: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YOURSELF</a:t>
            </a:r>
            <a:r>
              <a:rPr lang="en" u="sng">
                <a:solidFill>
                  <a:schemeClr val="hlink"/>
                </a:solidFill>
                <a:hlinkClick action="ppaction://hlinksldjump" r:id="rId5"/>
              </a:rPr>
              <a:t> UP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action="ppaction://hlinksldjump" r:id="rId6"/>
              </a:rPr>
              <a:t>OR KEEP ON GOING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COME ON MAN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600">
                <a:solidFill>
                  <a:srgbClr val="990000"/>
                </a:solidFill>
              </a:rPr>
              <a:t>FAIL</a:t>
            </a:r>
            <a:endParaRPr sz="960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380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OH...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rgbClr val="1155CC"/>
                </a:solidFill>
              </a:rPr>
              <a:t>A BEAR ATE YOU UP FOR LUNCH</a:t>
            </a:r>
            <a:endParaRPr sz="4800">
              <a:solidFill>
                <a:srgbClr val="1155CC"/>
              </a:solidFill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2522" y="2012525"/>
            <a:ext cx="4443023" cy="296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YES!!!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0">
                <a:solidFill>
                  <a:srgbClr val="FF0000"/>
                </a:solidFill>
              </a:rPr>
              <a:t>YOU MADE IT NOW YOU LEFT THE JUNGLE OF DEATH!!!</a:t>
            </a:r>
            <a:endParaRPr sz="6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solidFill>
                  <a:srgbClr val="9900FF"/>
                </a:solidFill>
              </a:rPr>
              <a:t>YOU </a:t>
            </a:r>
            <a:r>
              <a:rPr lang="en" sz="4800">
                <a:solidFill>
                  <a:srgbClr val="9900FF"/>
                </a:solidFill>
              </a:rPr>
              <a:t>SURVIVED</a:t>
            </a:r>
            <a:endParaRPr sz="48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