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1" r:id="rId7"/>
    <p:sldId id="263"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10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FF883C-A2D5-4363-91E3-EF4FEF1E35A7}"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AACE0-7987-4E91-B26F-E6B01BE17660}" type="slidenum">
              <a:rPr lang="en-US" smtClean="0"/>
              <a:t>‹#›</a:t>
            </a:fld>
            <a:endParaRPr lang="en-US"/>
          </a:p>
        </p:txBody>
      </p:sp>
    </p:spTree>
    <p:extLst>
      <p:ext uri="{BB962C8B-B14F-4D97-AF65-F5344CB8AC3E}">
        <p14:creationId xmlns:p14="http://schemas.microsoft.com/office/powerpoint/2010/main" val="331078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FF883C-A2D5-4363-91E3-EF4FEF1E35A7}"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AACE0-7987-4E91-B26F-E6B01BE17660}" type="slidenum">
              <a:rPr lang="en-US" smtClean="0"/>
              <a:t>‹#›</a:t>
            </a:fld>
            <a:endParaRPr lang="en-US"/>
          </a:p>
        </p:txBody>
      </p:sp>
    </p:spTree>
    <p:extLst>
      <p:ext uri="{BB962C8B-B14F-4D97-AF65-F5344CB8AC3E}">
        <p14:creationId xmlns:p14="http://schemas.microsoft.com/office/powerpoint/2010/main" val="2114309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FF883C-A2D5-4363-91E3-EF4FEF1E35A7}"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AACE0-7987-4E91-B26F-E6B01BE17660}" type="slidenum">
              <a:rPr lang="en-US" smtClean="0"/>
              <a:t>‹#›</a:t>
            </a:fld>
            <a:endParaRPr lang="en-US"/>
          </a:p>
        </p:txBody>
      </p:sp>
    </p:spTree>
    <p:extLst>
      <p:ext uri="{BB962C8B-B14F-4D97-AF65-F5344CB8AC3E}">
        <p14:creationId xmlns:p14="http://schemas.microsoft.com/office/powerpoint/2010/main" val="1167365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FF883C-A2D5-4363-91E3-EF4FEF1E35A7}"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AACE0-7987-4E91-B26F-E6B01BE17660}" type="slidenum">
              <a:rPr lang="en-US" smtClean="0"/>
              <a:t>‹#›</a:t>
            </a:fld>
            <a:endParaRPr lang="en-US"/>
          </a:p>
        </p:txBody>
      </p:sp>
    </p:spTree>
    <p:extLst>
      <p:ext uri="{BB962C8B-B14F-4D97-AF65-F5344CB8AC3E}">
        <p14:creationId xmlns:p14="http://schemas.microsoft.com/office/powerpoint/2010/main" val="4100872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FF883C-A2D5-4363-91E3-EF4FEF1E35A7}"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AACE0-7987-4E91-B26F-E6B01BE17660}" type="slidenum">
              <a:rPr lang="en-US" smtClean="0"/>
              <a:t>‹#›</a:t>
            </a:fld>
            <a:endParaRPr lang="en-US"/>
          </a:p>
        </p:txBody>
      </p:sp>
    </p:spTree>
    <p:extLst>
      <p:ext uri="{BB962C8B-B14F-4D97-AF65-F5344CB8AC3E}">
        <p14:creationId xmlns:p14="http://schemas.microsoft.com/office/powerpoint/2010/main" val="393934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FF883C-A2D5-4363-91E3-EF4FEF1E35A7}" type="datetimeFigureOut">
              <a:rPr lang="en-US" smtClean="0"/>
              <a:t>12/15/2017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AACE0-7987-4E91-B26F-E6B01BE17660}" type="slidenum">
              <a:rPr lang="en-US" smtClean="0"/>
              <a:t>‹#›</a:t>
            </a:fld>
            <a:endParaRPr lang="en-US"/>
          </a:p>
        </p:txBody>
      </p:sp>
    </p:spTree>
    <p:extLst>
      <p:ext uri="{BB962C8B-B14F-4D97-AF65-F5344CB8AC3E}">
        <p14:creationId xmlns:p14="http://schemas.microsoft.com/office/powerpoint/2010/main" val="579475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FF883C-A2D5-4363-91E3-EF4FEF1E35A7}" type="datetimeFigureOut">
              <a:rPr lang="en-US" smtClean="0"/>
              <a:t>12/15/2017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8AACE0-7987-4E91-B26F-E6B01BE17660}" type="slidenum">
              <a:rPr lang="en-US" smtClean="0"/>
              <a:t>‹#›</a:t>
            </a:fld>
            <a:endParaRPr lang="en-US"/>
          </a:p>
        </p:txBody>
      </p:sp>
    </p:spTree>
    <p:extLst>
      <p:ext uri="{BB962C8B-B14F-4D97-AF65-F5344CB8AC3E}">
        <p14:creationId xmlns:p14="http://schemas.microsoft.com/office/powerpoint/2010/main" val="3822688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FF883C-A2D5-4363-91E3-EF4FEF1E35A7}" type="datetimeFigureOut">
              <a:rPr lang="en-US" smtClean="0"/>
              <a:t>12/15/2017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8AACE0-7987-4E91-B26F-E6B01BE17660}" type="slidenum">
              <a:rPr lang="en-US" smtClean="0"/>
              <a:t>‹#›</a:t>
            </a:fld>
            <a:endParaRPr lang="en-US"/>
          </a:p>
        </p:txBody>
      </p:sp>
    </p:spTree>
    <p:extLst>
      <p:ext uri="{BB962C8B-B14F-4D97-AF65-F5344CB8AC3E}">
        <p14:creationId xmlns:p14="http://schemas.microsoft.com/office/powerpoint/2010/main" val="379850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FF883C-A2D5-4363-91E3-EF4FEF1E35A7}" type="datetimeFigureOut">
              <a:rPr lang="en-US" smtClean="0"/>
              <a:t>12/15/2017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8AACE0-7987-4E91-B26F-E6B01BE17660}" type="slidenum">
              <a:rPr lang="en-US" smtClean="0"/>
              <a:t>‹#›</a:t>
            </a:fld>
            <a:endParaRPr lang="en-US"/>
          </a:p>
        </p:txBody>
      </p:sp>
    </p:spTree>
    <p:extLst>
      <p:ext uri="{BB962C8B-B14F-4D97-AF65-F5344CB8AC3E}">
        <p14:creationId xmlns:p14="http://schemas.microsoft.com/office/powerpoint/2010/main" val="205931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FF883C-A2D5-4363-91E3-EF4FEF1E35A7}" type="datetimeFigureOut">
              <a:rPr lang="en-US" smtClean="0"/>
              <a:t>12/15/2017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AACE0-7987-4E91-B26F-E6B01BE17660}" type="slidenum">
              <a:rPr lang="en-US" smtClean="0"/>
              <a:t>‹#›</a:t>
            </a:fld>
            <a:endParaRPr lang="en-US"/>
          </a:p>
        </p:txBody>
      </p:sp>
    </p:spTree>
    <p:extLst>
      <p:ext uri="{BB962C8B-B14F-4D97-AF65-F5344CB8AC3E}">
        <p14:creationId xmlns:p14="http://schemas.microsoft.com/office/powerpoint/2010/main" val="1320201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FF883C-A2D5-4363-91E3-EF4FEF1E35A7}" type="datetimeFigureOut">
              <a:rPr lang="en-US" smtClean="0"/>
              <a:t>12/15/2017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AACE0-7987-4E91-B26F-E6B01BE17660}" type="slidenum">
              <a:rPr lang="en-US" smtClean="0"/>
              <a:t>‹#›</a:t>
            </a:fld>
            <a:endParaRPr lang="en-US"/>
          </a:p>
        </p:txBody>
      </p:sp>
    </p:spTree>
    <p:extLst>
      <p:ext uri="{BB962C8B-B14F-4D97-AF65-F5344CB8AC3E}">
        <p14:creationId xmlns:p14="http://schemas.microsoft.com/office/powerpoint/2010/main" val="1653579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FF883C-A2D5-4363-91E3-EF4FEF1E35A7}" type="datetimeFigureOut">
              <a:rPr lang="en-US" smtClean="0"/>
              <a:t>12/15/2017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AACE0-7987-4E91-B26F-E6B01BE17660}" type="slidenum">
              <a:rPr lang="en-US" smtClean="0"/>
              <a:t>‹#›</a:t>
            </a:fld>
            <a:endParaRPr lang="en-US"/>
          </a:p>
        </p:txBody>
      </p:sp>
    </p:spTree>
    <p:extLst>
      <p:ext uri="{BB962C8B-B14F-4D97-AF65-F5344CB8AC3E}">
        <p14:creationId xmlns:p14="http://schemas.microsoft.com/office/powerpoint/2010/main" val="310492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0"/>
            <a:ext cx="12331700" cy="6858000"/>
          </a:xfrm>
          <a:prstGeom prst="rect">
            <a:avLst/>
          </a:prstGeom>
        </p:spPr>
      </p:pic>
      <p:sp>
        <p:nvSpPr>
          <p:cNvPr id="2" name="Title 1"/>
          <p:cNvSpPr>
            <a:spLocks noGrp="1"/>
          </p:cNvSpPr>
          <p:nvPr>
            <p:ph type="ctrTitle"/>
          </p:nvPr>
        </p:nvSpPr>
        <p:spPr/>
        <p:txBody>
          <a:bodyPr/>
          <a:lstStyle/>
          <a:p>
            <a:r>
              <a:rPr lang="en-US" dirty="0" smtClean="0">
                <a:solidFill>
                  <a:srgbClr val="FF0000"/>
                </a:solidFill>
              </a:rPr>
              <a:t>Adventure</a:t>
            </a:r>
            <a:r>
              <a:rPr lang="en-US" dirty="0" smtClean="0"/>
              <a:t> </a:t>
            </a:r>
            <a:r>
              <a:rPr lang="en-US" dirty="0" smtClean="0">
                <a:solidFill>
                  <a:srgbClr val="FF0000"/>
                </a:solidFill>
              </a:rPr>
              <a:t>story</a:t>
            </a:r>
            <a:endParaRPr lang="en-US" dirty="0">
              <a:solidFill>
                <a:srgbClr val="FF0000"/>
              </a:solidFill>
            </a:endParaRPr>
          </a:p>
        </p:txBody>
      </p:sp>
      <p:sp>
        <p:nvSpPr>
          <p:cNvPr id="3" name="Subtitle 2"/>
          <p:cNvSpPr>
            <a:spLocks noGrp="1"/>
          </p:cNvSpPr>
          <p:nvPr>
            <p:ph type="subTitle" idx="1"/>
          </p:nvPr>
        </p:nvSpPr>
        <p:spPr/>
        <p:txBody>
          <a:bodyPr/>
          <a:lstStyle/>
          <a:p>
            <a:r>
              <a:rPr lang="en-US" dirty="0" smtClean="0"/>
              <a:t>BY abdulahi</a:t>
            </a:r>
            <a:endParaRPr lang="en-US" dirty="0"/>
          </a:p>
        </p:txBody>
      </p:sp>
    </p:spTree>
    <p:extLst>
      <p:ext uri="{BB962C8B-B14F-4D97-AF65-F5344CB8AC3E}">
        <p14:creationId xmlns:p14="http://schemas.microsoft.com/office/powerpoint/2010/main" val="3396413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19100" y="377825"/>
            <a:ext cx="10515600" cy="1325563"/>
          </a:xfrm>
        </p:spPr>
        <p:txBody>
          <a:bodyPr/>
          <a:lstStyle/>
          <a:p>
            <a:r>
              <a:rPr lang="en-US" dirty="0" smtClean="0">
                <a:solidFill>
                  <a:srgbClr val="92D050"/>
                </a:solidFill>
              </a:rPr>
              <a:t>Introduction  </a:t>
            </a:r>
            <a:endParaRPr lang="en-US" dirty="0">
              <a:solidFill>
                <a:srgbClr val="92D050"/>
              </a:solidFill>
            </a:endParaRPr>
          </a:p>
        </p:txBody>
      </p:sp>
      <p:sp>
        <p:nvSpPr>
          <p:cNvPr id="3" name="Content Placeholder 2"/>
          <p:cNvSpPr>
            <a:spLocks noGrp="1"/>
          </p:cNvSpPr>
          <p:nvPr>
            <p:ph idx="1"/>
          </p:nvPr>
        </p:nvSpPr>
        <p:spPr/>
        <p:txBody>
          <a:bodyPr/>
          <a:lstStyle/>
          <a:p>
            <a:pPr marL="0" indent="0">
              <a:buNone/>
            </a:pPr>
            <a:r>
              <a:rPr lang="en-US" dirty="0" smtClean="0">
                <a:solidFill>
                  <a:srgbClr val="00B050"/>
                </a:solidFill>
              </a:rPr>
              <a:t>Bob woke up and got dressed and ate oat meal and left the house. While he was walking there was a fork on the gravel path he was walking on. On the left was a Dark house  &amp; on the right there's a coffee shop and a McDonald's</a:t>
            </a:r>
          </a:p>
          <a:p>
            <a:pPr marL="0" indent="0">
              <a:buNone/>
            </a:pPr>
            <a:r>
              <a:rPr lang="en-US" dirty="0" smtClean="0">
                <a:solidFill>
                  <a:srgbClr val="00B050"/>
                </a:solidFill>
              </a:rPr>
              <a:t> </a:t>
            </a:r>
          </a:p>
          <a:p>
            <a:pPr marL="0" indent="0">
              <a:buNone/>
            </a:pPr>
            <a:endParaRPr lang="en-US" dirty="0">
              <a:solidFill>
                <a:srgbClr val="7030A0"/>
              </a:solidFill>
            </a:endParaRPr>
          </a:p>
          <a:p>
            <a:pPr marL="0" indent="0">
              <a:buNone/>
            </a:pPr>
            <a:r>
              <a:rPr lang="en-US" dirty="0" smtClean="0">
                <a:solidFill>
                  <a:schemeClr val="accent5">
                    <a:lumMod val="75000"/>
                  </a:schemeClr>
                </a:solidFill>
                <a:hlinkClick r:id="" action="ppaction://hlinkshowjump?jump=nextslide"/>
              </a:rPr>
              <a:t>1|Go left to the house </a:t>
            </a:r>
            <a:endParaRPr lang="en-US" dirty="0" smtClean="0">
              <a:solidFill>
                <a:schemeClr val="accent5">
                  <a:lumMod val="75000"/>
                </a:schemeClr>
              </a:solidFill>
            </a:endParaRPr>
          </a:p>
          <a:p>
            <a:pPr marL="0" indent="0">
              <a:buNone/>
            </a:pPr>
            <a:r>
              <a:rPr lang="en-US" dirty="0" smtClean="0">
                <a:solidFill>
                  <a:schemeClr val="accent5"/>
                </a:solidFill>
                <a:hlinkClick r:id="" action="ppaction://hlinkshowjump?jump=lastslide"/>
              </a:rPr>
              <a:t>2|Go right to the coffee shop</a:t>
            </a:r>
            <a:endParaRPr lang="en-US" dirty="0">
              <a:solidFill>
                <a:schemeClr val="accent5"/>
              </a:solidFill>
            </a:endParaRP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3573782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999" y="-153374"/>
            <a:ext cx="8322225" cy="701137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30" y="0"/>
            <a:ext cx="12205930" cy="6857126"/>
          </a:xfrm>
          <a:prstGeom prst="rect">
            <a:avLst/>
          </a:prstGeom>
        </p:spPr>
      </p:pic>
      <p:sp>
        <p:nvSpPr>
          <p:cNvPr id="2" name="Title 1"/>
          <p:cNvSpPr>
            <a:spLocks noGrp="1"/>
          </p:cNvSpPr>
          <p:nvPr>
            <p:ph type="title"/>
          </p:nvPr>
        </p:nvSpPr>
        <p:spPr/>
        <p:txBody>
          <a:bodyPr/>
          <a:lstStyle/>
          <a:p>
            <a:r>
              <a:rPr lang="en-US" dirty="0" smtClean="0">
                <a:solidFill>
                  <a:srgbClr val="92D050"/>
                </a:solidFill>
              </a:rPr>
              <a:t>Path 2 The Coffee shop</a:t>
            </a:r>
            <a:endParaRPr lang="en-US" dirty="0">
              <a:solidFill>
                <a:srgbClr val="92D050"/>
              </a:solidFill>
            </a:endParaRPr>
          </a:p>
        </p:txBody>
      </p:sp>
      <p:sp>
        <p:nvSpPr>
          <p:cNvPr id="5" name="Content Placeholder 4"/>
          <p:cNvSpPr>
            <a:spLocks noGrp="1"/>
          </p:cNvSpPr>
          <p:nvPr>
            <p:ph idx="1"/>
          </p:nvPr>
        </p:nvSpPr>
        <p:spPr/>
        <p:txBody>
          <a:bodyPr/>
          <a:lstStyle/>
          <a:p>
            <a:r>
              <a:rPr lang="en-US" dirty="0" smtClean="0">
                <a:solidFill>
                  <a:srgbClr val="FF0000"/>
                </a:solidFill>
              </a:rPr>
              <a:t>You relax and have a cup of coffee after you drink you go to work and die because coffee is addicting!!</a:t>
            </a:r>
          </a:p>
          <a:p>
            <a:endParaRPr lang="en-US" dirty="0"/>
          </a:p>
          <a:p>
            <a:r>
              <a:rPr lang="en-US" dirty="0" smtClean="0"/>
              <a:t>|</a:t>
            </a:r>
            <a:r>
              <a:rPr lang="en-US" dirty="0" smtClean="0">
                <a:hlinkClick r:id="rId4" action="ppaction://hlinksldjump"/>
              </a:rPr>
              <a:t>Restart  </a:t>
            </a:r>
            <a:endParaRPr lang="en-US" dirty="0"/>
          </a:p>
        </p:txBody>
      </p:sp>
    </p:spTree>
    <p:extLst>
      <p:ext uri="{BB962C8B-B14F-4D97-AF65-F5344CB8AC3E}">
        <p14:creationId xmlns:p14="http://schemas.microsoft.com/office/powerpoint/2010/main" val="1870483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solidFill>
                  <a:srgbClr val="FF0000"/>
                </a:solidFill>
              </a:rPr>
              <a:t>Path 3</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You leave and go right to the Coffee shop You die because your allergic to coffee!</a:t>
            </a:r>
          </a:p>
          <a:p>
            <a:endParaRPr lang="en-US" dirty="0">
              <a:solidFill>
                <a:srgbClr val="FF0000"/>
              </a:solidFill>
            </a:endParaRPr>
          </a:p>
          <a:p>
            <a:endParaRPr lang="en-US" dirty="0" smtClean="0">
              <a:solidFill>
                <a:srgbClr val="FF0000"/>
              </a:solidFill>
            </a:endParaRPr>
          </a:p>
          <a:p>
            <a:endParaRPr lang="en-US" dirty="0">
              <a:solidFill>
                <a:srgbClr val="FF0000"/>
              </a:solidFill>
            </a:endParaRPr>
          </a:p>
          <a:p>
            <a:pPr marL="0" indent="0">
              <a:buNone/>
            </a:pPr>
            <a:r>
              <a:rPr lang="en-US" dirty="0" smtClean="0">
                <a:solidFill>
                  <a:srgbClr val="FF0000"/>
                </a:solidFill>
                <a:hlinkClick r:id="rId3" action="ppaction://hlinksldjump"/>
              </a:rPr>
              <a:t>|Restart</a:t>
            </a:r>
            <a:endParaRPr lang="en-US" dirty="0" smtClean="0">
              <a:solidFill>
                <a:srgbClr val="FF0000"/>
              </a:solidFill>
            </a:endParaRPr>
          </a:p>
          <a:p>
            <a:endParaRPr lang="en-US" dirty="0"/>
          </a:p>
        </p:txBody>
      </p:sp>
    </p:spTree>
    <p:extLst>
      <p:ext uri="{BB962C8B-B14F-4D97-AF65-F5344CB8AC3E}">
        <p14:creationId xmlns:p14="http://schemas.microsoft.com/office/powerpoint/2010/main" val="1368139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solidFill>
                  <a:srgbClr val="92D050"/>
                </a:solidFill>
              </a:rPr>
              <a:t>Path|1 The Dark house </a:t>
            </a:r>
            <a:endParaRPr lang="en-US" dirty="0">
              <a:solidFill>
                <a:srgbClr val="92D050"/>
              </a:solidFill>
            </a:endParaRPr>
          </a:p>
        </p:txBody>
      </p:sp>
      <p:sp>
        <p:nvSpPr>
          <p:cNvPr id="8" name="Content Placeholder 7"/>
          <p:cNvSpPr>
            <a:spLocks noGrp="1"/>
          </p:cNvSpPr>
          <p:nvPr>
            <p:ph idx="1"/>
          </p:nvPr>
        </p:nvSpPr>
        <p:spPr/>
        <p:txBody>
          <a:bodyPr/>
          <a:lstStyle/>
          <a:p>
            <a:r>
              <a:rPr lang="en-US" dirty="0" smtClean="0">
                <a:solidFill>
                  <a:srgbClr val="FF0000"/>
                </a:solidFill>
              </a:rPr>
              <a:t>You Chose to turn left and while you walk it gets darker. When you reach the house you knock on the door but no one answers. You feel that somebody is watching you should you leave?</a:t>
            </a:r>
          </a:p>
          <a:p>
            <a:endParaRPr lang="en-US" dirty="0"/>
          </a:p>
          <a:p>
            <a:endParaRPr lang="en-US" dirty="0" smtClean="0"/>
          </a:p>
          <a:p>
            <a:pPr marL="0" indent="0">
              <a:buNone/>
            </a:pPr>
            <a:r>
              <a:rPr lang="en-US" dirty="0" smtClean="0">
                <a:hlinkClick r:id="rId3" action="ppaction://hlinksldjump"/>
              </a:rPr>
              <a:t>1|Leave</a:t>
            </a:r>
            <a:endParaRPr lang="en-US" dirty="0" smtClean="0"/>
          </a:p>
          <a:p>
            <a:pPr marL="0" indent="0">
              <a:buNone/>
            </a:pPr>
            <a:r>
              <a:rPr lang="en-US" dirty="0" smtClean="0">
                <a:hlinkClick r:id="rId4" action="ppaction://hlinksldjump"/>
              </a:rPr>
              <a:t>2|Go in</a:t>
            </a:r>
            <a:endParaRPr lang="en-US" dirty="0"/>
          </a:p>
        </p:txBody>
      </p:sp>
    </p:spTree>
    <p:extLst>
      <p:ext uri="{BB962C8B-B14F-4D97-AF65-F5344CB8AC3E}">
        <p14:creationId xmlns:p14="http://schemas.microsoft.com/office/powerpoint/2010/main" val="3500670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solidFill>
                  <a:srgbClr val="FF0000"/>
                </a:solidFill>
              </a:rPr>
              <a:t>Path 4</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solidFill>
                  <a:srgbClr val="FF0000"/>
                </a:solidFill>
              </a:rPr>
              <a:t>You go in to the house because the door mysteriously opens </a:t>
            </a:r>
            <a:r>
              <a:rPr lang="en-US" dirty="0" smtClean="0">
                <a:solidFill>
                  <a:srgbClr val="FF0000"/>
                </a:solidFill>
              </a:rPr>
              <a:t>you hear something the more you look around the house the louder it gets it seems like something is coming towards you</a:t>
            </a:r>
          </a:p>
          <a:p>
            <a:pPr marL="0" indent="0">
              <a:buNone/>
            </a:pPr>
            <a:endParaRPr lang="en-US" dirty="0">
              <a:solidFill>
                <a:srgbClr val="FF0000"/>
              </a:solidFill>
            </a:endParaRPr>
          </a:p>
          <a:p>
            <a:pPr marL="0" indent="0">
              <a:buNone/>
            </a:pPr>
            <a:endParaRPr lang="en-US" dirty="0" smtClean="0">
              <a:solidFill>
                <a:srgbClr val="FF0000"/>
              </a:solidFill>
            </a:endParaRPr>
          </a:p>
          <a:p>
            <a:pPr marL="0" indent="0">
              <a:buNone/>
            </a:pPr>
            <a:r>
              <a:rPr lang="en-US" dirty="0" smtClean="0">
                <a:solidFill>
                  <a:srgbClr val="FF0000"/>
                </a:solidFill>
                <a:hlinkClick r:id="rId3" action="ppaction://hlinksldjump"/>
              </a:rPr>
              <a:t>1|Leave the House?</a:t>
            </a:r>
            <a:endParaRPr lang="en-US" dirty="0" smtClean="0">
              <a:solidFill>
                <a:srgbClr val="FF0000"/>
              </a:solidFill>
            </a:endParaRPr>
          </a:p>
          <a:p>
            <a:pPr marL="0" indent="0">
              <a:buNone/>
            </a:pPr>
            <a:r>
              <a:rPr lang="en-US" dirty="0" smtClean="0">
                <a:solidFill>
                  <a:srgbClr val="FF0000"/>
                </a:solidFill>
                <a:hlinkClick r:id="rId3" action="ppaction://hlinksldjump"/>
              </a:rPr>
              <a:t>2|Keep looking Around</a:t>
            </a:r>
            <a:endParaRPr lang="en-US" dirty="0">
              <a:solidFill>
                <a:srgbClr val="FF0000"/>
              </a:solidFill>
            </a:endParaRPr>
          </a:p>
        </p:txBody>
      </p:sp>
    </p:spTree>
    <p:extLst>
      <p:ext uri="{BB962C8B-B14F-4D97-AF65-F5344CB8AC3E}">
        <p14:creationId xmlns:p14="http://schemas.microsoft.com/office/powerpoint/2010/main" val="1806406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p:txBody>
          <a:bodyPr/>
          <a:lstStyle/>
          <a:p>
            <a:r>
              <a:rPr lang="en-US" dirty="0" smtClean="0">
                <a:solidFill>
                  <a:srgbClr val="FF0000"/>
                </a:solidFill>
              </a:rPr>
              <a:t>Path 7</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You chose to stay and a man walks up to you and says ‘’why aren’t you cleaning this place is a mess!’’ You forgot you worked at the creepy house!</a:t>
            </a:r>
            <a:endParaRPr lang="en-US" dirty="0">
              <a:solidFill>
                <a:srgbClr val="FF0000"/>
              </a:solidFill>
            </a:endParaRPr>
          </a:p>
        </p:txBody>
      </p:sp>
    </p:spTree>
    <p:extLst>
      <p:ext uri="{BB962C8B-B14F-4D97-AF65-F5344CB8AC3E}">
        <p14:creationId xmlns:p14="http://schemas.microsoft.com/office/powerpoint/2010/main" val="1556808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228600"/>
            <a:ext cx="12865100" cy="7378700"/>
          </a:xfrm>
          <a:prstGeom prst="rect">
            <a:avLst/>
          </a:prstGeom>
        </p:spPr>
      </p:pic>
      <p:sp>
        <p:nvSpPr>
          <p:cNvPr id="2" name="Title 1"/>
          <p:cNvSpPr>
            <a:spLocks noGrp="1"/>
          </p:cNvSpPr>
          <p:nvPr>
            <p:ph type="title"/>
          </p:nvPr>
        </p:nvSpPr>
        <p:spPr/>
        <p:txBody>
          <a:bodyPr/>
          <a:lstStyle/>
          <a:p>
            <a:r>
              <a:rPr lang="en-US" dirty="0" smtClean="0">
                <a:solidFill>
                  <a:schemeClr val="accent6"/>
                </a:solidFill>
              </a:rPr>
              <a:t>Path 8</a:t>
            </a:r>
            <a:endParaRPr lang="en-US" dirty="0">
              <a:solidFill>
                <a:schemeClr val="accent6"/>
              </a:solidFill>
            </a:endParaRPr>
          </a:p>
        </p:txBody>
      </p:sp>
      <p:sp>
        <p:nvSpPr>
          <p:cNvPr id="3" name="Content Placeholder 2"/>
          <p:cNvSpPr>
            <a:spLocks noGrp="1"/>
          </p:cNvSpPr>
          <p:nvPr>
            <p:ph idx="1"/>
          </p:nvPr>
        </p:nvSpPr>
        <p:spPr/>
        <p:txBody>
          <a:bodyPr/>
          <a:lstStyle/>
          <a:p>
            <a:pPr marL="0" indent="0">
              <a:buNone/>
            </a:pPr>
            <a:r>
              <a:rPr lang="en-US" dirty="0" smtClean="0">
                <a:solidFill>
                  <a:schemeClr val="accent6"/>
                </a:solidFill>
              </a:rPr>
              <a:t>You leave the house and notice a man watching you then you remember that the man watching you is the owner of the house and you’re the house keeper and he holds up a sign that says your fired.</a:t>
            </a:r>
            <a:endParaRPr lang="en-US" dirty="0">
              <a:solidFill>
                <a:schemeClr val="accent6"/>
              </a:solidFill>
            </a:endParaRPr>
          </a:p>
        </p:txBody>
      </p:sp>
    </p:spTree>
    <p:extLst>
      <p:ext uri="{BB962C8B-B14F-4D97-AF65-F5344CB8AC3E}">
        <p14:creationId xmlns:p14="http://schemas.microsoft.com/office/powerpoint/2010/main" val="2667604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282</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Adventure story</vt:lpstr>
      <vt:lpstr>Introduction  </vt:lpstr>
      <vt:lpstr>Path 2 The Coffee shop</vt:lpstr>
      <vt:lpstr>Path 3</vt:lpstr>
      <vt:lpstr>Path|1 The Dark house </vt:lpstr>
      <vt:lpstr>Path 4</vt:lpstr>
      <vt:lpstr>Path 7</vt:lpstr>
      <vt:lpstr>Path 8</vt:lpstr>
    </vt:vector>
  </TitlesOfParts>
  <Company>Portland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Aventrure storyhyuadxguy</dc:title>
  <dc:creator>Markham Classroom 114</dc:creator>
  <cp:lastModifiedBy>Markham Classroom 114</cp:lastModifiedBy>
  <cp:revision>10</cp:revision>
  <dcterms:created xsi:type="dcterms:W3CDTF">2017-11-17T19:42:35Z</dcterms:created>
  <dcterms:modified xsi:type="dcterms:W3CDTF">2017-12-15T19:46:09Z</dcterms:modified>
</cp:coreProperties>
</file>