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6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1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8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5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3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B7A6-0C62-4F5B-ADE9-96F9232855A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0F5A-F86B-4DAA-A2B1-C44B6AEE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0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68948"/>
            <a:ext cx="9640195" cy="7519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dirty="0" smtClean="0"/>
              <a:t>there was a boy who woke up in a mysteriouse room by himself he see’s a door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850" y="88900"/>
            <a:ext cx="91059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 you do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392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Run out the door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Wait and see who comes 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chose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ran out the door you see a weird looking lizard/human . It looks like it eats people to be more like a person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do you </a:t>
            </a:r>
          </a:p>
          <a:p>
            <a:endParaRPr lang="en-US" dirty="0" smtClean="0"/>
          </a:p>
          <a:p>
            <a:r>
              <a:rPr lang="en-US" dirty="0" smtClean="0"/>
              <a:t>Try to fight it </a:t>
            </a:r>
          </a:p>
          <a:p>
            <a:r>
              <a:rPr lang="en-US" dirty="0" smtClean="0"/>
              <a:t>Try to sneak around it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1981200"/>
            <a:ext cx="5715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2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643062"/>
            <a:ext cx="6991350" cy="5243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chose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waited and see who comes in then you see a robotic man he says ‘you will now die’ he pulls his flamethrower out and burns you to ashes.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3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9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What do you do</vt:lpstr>
      <vt:lpstr>You chose 1</vt:lpstr>
      <vt:lpstr>You chose 2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 Classroom 114</dc:creator>
  <cp:lastModifiedBy>Markham Classroom 114</cp:lastModifiedBy>
  <cp:revision>11</cp:revision>
  <dcterms:created xsi:type="dcterms:W3CDTF">2017-11-17T19:07:34Z</dcterms:created>
  <dcterms:modified xsi:type="dcterms:W3CDTF">2017-12-15T19:16:23Z</dcterms:modified>
</cp:coreProperties>
</file>