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59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8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A2840-6EE4-491F-AEF2-0E60CAFEDE42}" type="datetimeFigureOut">
              <a:rPr lang="en-US" smtClean="0"/>
              <a:t>12/14/2017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D6339-1780-492C-A9E8-11CA4A963D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7383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A2840-6EE4-491F-AEF2-0E60CAFEDE42}" type="datetimeFigureOut">
              <a:rPr lang="en-US" smtClean="0"/>
              <a:t>12/14/2017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D6339-1780-492C-A9E8-11CA4A963D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3439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A2840-6EE4-491F-AEF2-0E60CAFEDE42}" type="datetimeFigureOut">
              <a:rPr lang="en-US" smtClean="0"/>
              <a:t>12/14/2017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D6339-1780-492C-A9E8-11CA4A963D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043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A2840-6EE4-491F-AEF2-0E60CAFEDE42}" type="datetimeFigureOut">
              <a:rPr lang="en-US" smtClean="0"/>
              <a:t>12/14/2017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D6339-1780-492C-A9E8-11CA4A963D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711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A2840-6EE4-491F-AEF2-0E60CAFEDE42}" type="datetimeFigureOut">
              <a:rPr lang="en-US" smtClean="0"/>
              <a:t>12/14/2017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D6339-1780-492C-A9E8-11CA4A963D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547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A2840-6EE4-491F-AEF2-0E60CAFEDE42}" type="datetimeFigureOut">
              <a:rPr lang="en-US" smtClean="0"/>
              <a:t>12/14/2017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D6339-1780-492C-A9E8-11CA4A963D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149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A2840-6EE4-491F-AEF2-0E60CAFEDE42}" type="datetimeFigureOut">
              <a:rPr lang="en-US" smtClean="0"/>
              <a:t>12/14/2017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D6339-1780-492C-A9E8-11CA4A963D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6517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A2840-6EE4-491F-AEF2-0E60CAFEDE42}" type="datetimeFigureOut">
              <a:rPr lang="en-US" smtClean="0"/>
              <a:t>12/14/2017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D6339-1780-492C-A9E8-11CA4A963D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444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A2840-6EE4-491F-AEF2-0E60CAFEDE42}" type="datetimeFigureOut">
              <a:rPr lang="en-US" smtClean="0"/>
              <a:t>12/14/2017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D6339-1780-492C-A9E8-11CA4A963D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5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A2840-6EE4-491F-AEF2-0E60CAFEDE42}" type="datetimeFigureOut">
              <a:rPr lang="en-US" smtClean="0"/>
              <a:t>12/14/2017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D6339-1780-492C-A9E8-11CA4A963D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1942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A2840-6EE4-491F-AEF2-0E60CAFEDE42}" type="datetimeFigureOut">
              <a:rPr lang="en-US" smtClean="0"/>
              <a:t>12/14/2017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D6339-1780-492C-A9E8-11CA4A963D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763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AA2840-6EE4-491F-AEF2-0E60CAFEDE42}" type="datetimeFigureOut">
              <a:rPr lang="en-US" smtClean="0"/>
              <a:t>12/14/2017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AD6339-1780-492C-A9E8-11CA4A963D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60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slide" Target="slide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Prisoner of war WW2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509963"/>
            <a:ext cx="9144000" cy="1655762"/>
          </a:xfrm>
        </p:spPr>
        <p:txBody>
          <a:bodyPr/>
          <a:lstStyle/>
          <a:p>
            <a:r>
              <a:rPr lang="en-US" dirty="0" smtClean="0"/>
              <a:t>Survive war by </a:t>
            </a:r>
            <a:r>
              <a:rPr lang="en-US" dirty="0" err="1" smtClean="0"/>
              <a:t>ahmad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739028" cy="248294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8000" y="1387378"/>
            <a:ext cx="2540000" cy="314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90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to do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Hitler asks to go to army</a:t>
            </a:r>
          </a:p>
          <a:p>
            <a:r>
              <a:rPr lang="en-US" dirty="0" smtClean="0">
                <a:hlinkClick r:id="rId2" action="ppaction://hlinksldjump"/>
              </a:rPr>
              <a:t>Choice1 yes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>
                <a:hlinkClick r:id="rId3" action="ppaction://hlinksldjump"/>
              </a:rPr>
              <a:t>Choice 2 no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9780" y="636016"/>
            <a:ext cx="3901440" cy="50779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412679"/>
            <a:ext cx="1486955" cy="17642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5" y="4647915"/>
            <a:ext cx="480490" cy="55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080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490" y="0"/>
            <a:ext cx="10058400" cy="67029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/>
          <a:lstStyle/>
          <a:p>
            <a:r>
              <a:rPr lang="en-US" dirty="0" smtClean="0"/>
              <a:t>Choice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go fight in airplane in blitzkrieg and can shoot enemy anti tank to save the tanks or anti air what to you do</a:t>
            </a:r>
          </a:p>
          <a:p>
            <a:r>
              <a:rPr lang="en-US" dirty="0" smtClean="0">
                <a:hlinkClick r:id="rId3" action="ppaction://hlinksldjump"/>
              </a:rPr>
              <a:t>Choice 1 anti tank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>
                <a:hlinkClick r:id="rId4" action="ppaction://hlinksldjump"/>
              </a:rPr>
              <a:t>Choice 2 anti air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3787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Choice 1 choice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shoot anti tank and saved your friends but anti air shoot you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2800" y="2413000"/>
            <a:ext cx="4178300" cy="223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620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Choice 2 choice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will shoot anti </a:t>
            </a:r>
            <a:r>
              <a:rPr lang="en-US" dirty="0" smtClean="0"/>
              <a:t>air </a:t>
            </a:r>
          </a:p>
          <a:p>
            <a:r>
              <a:rPr lang="en-US" dirty="0" smtClean="0"/>
              <a:t>You can play </a:t>
            </a:r>
            <a:r>
              <a:rPr lang="en-US" dirty="0" err="1" smtClean="0"/>
              <a:t>roblox</a:t>
            </a:r>
            <a:r>
              <a:rPr lang="en-US" dirty="0" smtClean="0"/>
              <a:t> or </a:t>
            </a:r>
            <a:r>
              <a:rPr lang="en-US" dirty="0" err="1" smtClean="0"/>
              <a:t>minecraft</a:t>
            </a:r>
            <a:endParaRPr lang="en-US" dirty="0" smtClean="0"/>
          </a:p>
          <a:p>
            <a:r>
              <a:rPr lang="en-US" dirty="0" err="1" smtClean="0">
                <a:hlinkClick r:id="rId2" action="ppaction://hlinksldjump"/>
              </a:rPr>
              <a:t>roblox</a:t>
            </a:r>
            <a:endParaRPr lang="en-US" dirty="0"/>
          </a:p>
          <a:p>
            <a:r>
              <a:rPr lang="en-US" dirty="0" err="1" smtClean="0">
                <a:hlinkClick r:id="rId3" action="ppaction://hlinksldjump"/>
              </a:rPr>
              <a:t>minecraft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5337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roblox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get hacked </a:t>
            </a:r>
          </a:p>
          <a:p>
            <a:r>
              <a:rPr lang="en-US" sz="9600" dirty="0" smtClean="0">
                <a:solidFill>
                  <a:srgbClr val="FF0000"/>
                </a:solidFill>
              </a:rPr>
              <a:t>YOU LOSE</a:t>
            </a:r>
            <a:endParaRPr lang="en-US" sz="9600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100" y="3724274"/>
            <a:ext cx="7112000" cy="300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41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minecraft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don not get  hacked but you see someone called </a:t>
            </a:r>
            <a:r>
              <a:rPr lang="en-US" dirty="0" err="1" smtClean="0"/>
              <a:t>herobrine</a:t>
            </a:r>
            <a:r>
              <a:rPr lang="en-US" sz="800" dirty="0" smtClean="0"/>
              <a:t>  you also see the pals</a:t>
            </a:r>
            <a:endParaRPr lang="en-US" dirty="0" smtClean="0"/>
          </a:p>
          <a:p>
            <a:endParaRPr lang="en-US" dirty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                                  </a:t>
            </a:r>
            <a:r>
              <a:rPr lang="en-US" dirty="0" err="1" smtClean="0">
                <a:solidFill>
                  <a:schemeClr val="bg2">
                    <a:lumMod val="10000"/>
                  </a:schemeClr>
                </a:solidFill>
              </a:rPr>
              <a:t>ddd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2374900"/>
            <a:ext cx="10058400" cy="56578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700" y="3842544"/>
            <a:ext cx="2857500" cy="19931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9900" y="3068638"/>
            <a:ext cx="2324100" cy="3657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00" y="5835650"/>
            <a:ext cx="2159000" cy="219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1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Choice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Hitler kills you. </a:t>
            </a:r>
            <a:r>
              <a:rPr lang="en-US" smtClean="0"/>
              <a:t>the end.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9800" y="365125"/>
            <a:ext cx="5715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113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124</Words>
  <Application>Microsoft Office PowerPoint</Application>
  <PresentationFormat>Widescreen</PresentationFormat>
  <Paragraphs>28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Prisoner of war WW2</vt:lpstr>
      <vt:lpstr>What to do</vt:lpstr>
      <vt:lpstr>Choice 1</vt:lpstr>
      <vt:lpstr>Choice 1 choice 1</vt:lpstr>
      <vt:lpstr>Choice 2 choice 1</vt:lpstr>
      <vt:lpstr>roblox</vt:lpstr>
      <vt:lpstr>minecraft</vt:lpstr>
      <vt:lpstr>Choice 2</vt:lpstr>
    </vt:vector>
  </TitlesOfParts>
  <Company>Portland Public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Prisoner of war WW2</dc:title>
  <dc:creator>Markham Classroom 114</dc:creator>
  <cp:lastModifiedBy>Markham Classroom 114</cp:lastModifiedBy>
  <cp:revision>11</cp:revision>
  <dcterms:created xsi:type="dcterms:W3CDTF">2017-11-16T17:56:06Z</dcterms:created>
  <dcterms:modified xsi:type="dcterms:W3CDTF">2017-12-14T18:07:16Z</dcterms:modified>
</cp:coreProperties>
</file>