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0" r:id="rId7"/>
    <p:sldId id="258" r:id="rId8"/>
    <p:sldId id="263" r:id="rId9"/>
    <p:sldId id="265" r:id="rId10"/>
    <p:sldId id="266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86288-F40C-45B3-8748-CF8406D2DC42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6C6E0-EC8B-4FDD-B2AF-E8877DA80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177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86288-F40C-45B3-8748-CF8406D2DC42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6C6E0-EC8B-4FDD-B2AF-E8877DA80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565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86288-F40C-45B3-8748-CF8406D2DC42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6C6E0-EC8B-4FDD-B2AF-E8877DA80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259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86288-F40C-45B3-8748-CF8406D2DC42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6C6E0-EC8B-4FDD-B2AF-E8877DA80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829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86288-F40C-45B3-8748-CF8406D2DC42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6C6E0-EC8B-4FDD-B2AF-E8877DA80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673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86288-F40C-45B3-8748-CF8406D2DC42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6C6E0-EC8B-4FDD-B2AF-E8877DA80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691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86288-F40C-45B3-8748-CF8406D2DC42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6C6E0-EC8B-4FDD-B2AF-E8877DA80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674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86288-F40C-45B3-8748-CF8406D2DC42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6C6E0-EC8B-4FDD-B2AF-E8877DA80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771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86288-F40C-45B3-8748-CF8406D2DC42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6C6E0-EC8B-4FDD-B2AF-E8877DA80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683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86288-F40C-45B3-8748-CF8406D2DC42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6C6E0-EC8B-4FDD-B2AF-E8877DA80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778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86288-F40C-45B3-8748-CF8406D2DC42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6C6E0-EC8B-4FDD-B2AF-E8877DA80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657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86288-F40C-45B3-8748-CF8406D2DC42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6C6E0-EC8B-4FDD-B2AF-E8877DA80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85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It’s a drone world after all..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a different time line humans have sent almost light speeding drones to other worlds to get information for new ideas to spread.</a:t>
            </a:r>
          </a:p>
          <a:p>
            <a:r>
              <a:rPr lang="en-US" dirty="0" smtClean="0"/>
              <a:t>You are the first one in a family of SNWs- Search New Worlds - you being SNW-4, the last one of the SNWs.</a:t>
            </a:r>
          </a:p>
          <a:p>
            <a:r>
              <a:rPr lang="en-US" dirty="0" smtClean="0"/>
              <a:t>You are sentient on propos- your first choice is here.</a:t>
            </a:r>
          </a:p>
          <a:p>
            <a:endParaRPr lang="en-US" dirty="0"/>
          </a:p>
          <a:p>
            <a:r>
              <a:rPr lang="en-US" dirty="0" smtClean="0">
                <a:hlinkClick r:id="rId2" action="ppaction://hlinksldjump"/>
              </a:rPr>
              <a:t>Choice One- Go with SNW-3 to a prosed white hole (opposite of a black hole, spewing thing out) for </a:t>
            </a:r>
            <a:r>
              <a:rPr lang="en-US" dirty="0" err="1" smtClean="0">
                <a:hlinkClick r:id="rId2" action="ppaction://hlinksldjump"/>
              </a:rPr>
              <a:t>infine</a:t>
            </a:r>
            <a:r>
              <a:rPr lang="en-US" dirty="0" smtClean="0">
                <a:hlinkClick r:id="rId2" action="ppaction://hlinksldjump"/>
              </a:rPr>
              <a:t> energy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>
                <a:hlinkClick r:id="rId3" action="ppaction://hlinksldjump"/>
              </a:rPr>
              <a:t>Choice Two- Go with SNW-1 into Titan to find usable water.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9766300" y="5478463"/>
            <a:ext cx="698500" cy="6985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9125" y="4264684"/>
            <a:ext cx="1149350" cy="647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94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Choice 2-1-2 : Scary is okay..?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run away just in time to get away and get back to Earth.</a:t>
            </a:r>
          </a:p>
          <a:p>
            <a:r>
              <a:rPr lang="en-US" dirty="0" smtClean="0"/>
              <a:t>They read your visual </a:t>
            </a:r>
            <a:r>
              <a:rPr lang="en-US" dirty="0" err="1" smtClean="0"/>
              <a:t>proesser</a:t>
            </a:r>
            <a:r>
              <a:rPr lang="en-US" dirty="0" smtClean="0"/>
              <a:t> and never go you Titan again..</a:t>
            </a:r>
          </a:p>
          <a:p>
            <a:endParaRPr lang="en-US" dirty="0"/>
          </a:p>
          <a:p>
            <a:r>
              <a:rPr lang="en-US" dirty="0" smtClean="0"/>
              <a:t>Ending 2-1-2</a:t>
            </a:r>
          </a:p>
          <a:p>
            <a:endParaRPr lang="en-US" dirty="0"/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 is Scary, Right?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720" y="3075432"/>
            <a:ext cx="2194560" cy="3602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1471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Choice 2-2 : Your Brave, Yes, Brave..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dive in but are eaten by a octopus-looking monster!</a:t>
            </a:r>
          </a:p>
          <a:p>
            <a:r>
              <a:rPr lang="en-US" dirty="0" smtClean="0"/>
              <a:t>Your last traction with humans are this:</a:t>
            </a:r>
          </a:p>
          <a:p>
            <a:r>
              <a:rPr lang="en-US" dirty="0" smtClean="0"/>
              <a:t>“I’m going in-”</a:t>
            </a:r>
          </a:p>
          <a:p>
            <a:endParaRPr lang="en-US" dirty="0"/>
          </a:p>
          <a:p>
            <a:r>
              <a:rPr lang="en-US" dirty="0" smtClean="0"/>
              <a:t>Ending 2-2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Brave, You are.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5305" y="2451662"/>
            <a:ext cx="3604595" cy="4126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129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It’s helping at least..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go with SNW-3 to the white hole- maybe out of greed, friendship- whatever it is, you go to it.</a:t>
            </a:r>
          </a:p>
          <a:p>
            <a:r>
              <a:rPr lang="en-US" dirty="0" smtClean="0"/>
              <a:t>You travel though empty space for about half an hour- in till you sense a gravitational wave</a:t>
            </a:r>
          </a:p>
          <a:p>
            <a:r>
              <a:rPr lang="en-US" dirty="0" smtClean="0"/>
              <a:t>Then- you see it.</a:t>
            </a:r>
          </a:p>
          <a:p>
            <a:r>
              <a:rPr lang="en-US" i="1" dirty="0" smtClean="0"/>
              <a:t>The white hole</a:t>
            </a:r>
            <a:endParaRPr lang="en-US" dirty="0" smtClean="0"/>
          </a:p>
          <a:p>
            <a:r>
              <a:rPr lang="en-US" dirty="0" smtClean="0">
                <a:hlinkClick r:id="rId2" action="ppaction://hlinksldjump"/>
              </a:rPr>
              <a:t>Choice 1-1 –Use all your sensors to science it all you can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Choice 1-2 –Use your </a:t>
            </a:r>
            <a:r>
              <a:rPr lang="en-US" dirty="0" err="1" smtClean="0">
                <a:hlinkClick r:id="rId3" action="ppaction://hlinksldjump"/>
              </a:rPr>
              <a:t>Reiller</a:t>
            </a:r>
            <a:r>
              <a:rPr lang="en-US" dirty="0" smtClean="0">
                <a:hlinkClick r:id="rId3" action="ppaction://hlinksldjump"/>
              </a:rPr>
              <a:t> (your refuel tool) to steal all of the energy for only you two</a:t>
            </a:r>
            <a:endParaRPr lang="en-US" dirty="0"/>
          </a:p>
          <a:p>
            <a:endParaRPr lang="en-US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9637" y="5753220"/>
            <a:ext cx="792163" cy="847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85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SCIENCE</a:t>
            </a:r>
            <a:r>
              <a:rPr lang="en-US" dirty="0" smtClean="0"/>
              <a:t>! Choice 1-1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use all you can to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SCIENCE! </a:t>
            </a:r>
            <a:r>
              <a:rPr lang="en-US" dirty="0" smtClean="0"/>
              <a:t>All of it, and you successfully get the info back to main control.</a:t>
            </a:r>
          </a:p>
          <a:p>
            <a:r>
              <a:rPr lang="en-US" dirty="0" smtClean="0"/>
              <a:t>“Use your net to get the Q&amp;Es.”</a:t>
            </a:r>
          </a:p>
          <a:p>
            <a:endParaRPr lang="en-US" dirty="0"/>
          </a:p>
          <a:p>
            <a:r>
              <a:rPr lang="en-US" dirty="0" smtClean="0">
                <a:hlinkClick r:id="rId2" action="ppaction://hlinksldjump"/>
              </a:rPr>
              <a:t>Choice 1-1-1 – Listen to MC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Choice 1-1-2 - Pretend that your sensors just messed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47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Earthlings! Choice 1-1-1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You- successfully- collect and travel back to Earth with them. They create a utopia powered by them</a:t>
            </a:r>
          </a:p>
          <a:p>
            <a:r>
              <a:rPr lang="en-US" dirty="0" smtClean="0"/>
              <a:t>You are celebrated and loved for everyone around the world</a:t>
            </a:r>
          </a:p>
          <a:p>
            <a:r>
              <a:rPr lang="en-US" dirty="0" smtClean="0"/>
              <a:t>Ending 1-1-1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Humanity!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8159" y="3081058"/>
            <a:ext cx="3561042" cy="3561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491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The Better.. Choice 1-1-2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Y</a:t>
            </a:r>
            <a:r>
              <a:rPr lang="en-US" smtClean="0"/>
              <a:t>ou say,</a:t>
            </a:r>
            <a:endParaRPr lang="en-US" dirty="0" smtClean="0"/>
          </a:p>
          <a:p>
            <a:r>
              <a:rPr lang="en-US" dirty="0" smtClean="0"/>
              <a:t>“Sorry, my sensors just got a wrong signal.”</a:t>
            </a:r>
          </a:p>
          <a:p>
            <a:r>
              <a:rPr lang="en-US" dirty="0" smtClean="0"/>
              <a:t>MC says, “We’ll fix you right up!”</a:t>
            </a:r>
          </a:p>
          <a:p>
            <a:r>
              <a:rPr lang="en-US" dirty="0" smtClean="0"/>
              <a:t>MC thinks you are telling the truth.</a:t>
            </a:r>
          </a:p>
          <a:p>
            <a:r>
              <a:rPr lang="en-US" dirty="0" smtClean="0"/>
              <a:t>Ending 1-1-2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Keep the lying a secret, okay?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765" y="2482794"/>
            <a:ext cx="3407636" cy="2711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673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Greed… Choice 1-2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are overwhelmed my the source of power and run next to it to steal it.</a:t>
            </a:r>
          </a:p>
          <a:p>
            <a:r>
              <a:rPr lang="en-US" dirty="0" smtClean="0"/>
              <a:t>But you only are turned into electrons and quarks</a:t>
            </a:r>
          </a:p>
          <a:p>
            <a:r>
              <a:rPr lang="en-US" dirty="0" smtClean="0"/>
              <a:t>Ending 1-2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Greed is life, is it not?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7474" y="3556000"/>
            <a:ext cx="3312851" cy="2002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9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Only thing of your makers..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go to Titan to help your makers, with water.</a:t>
            </a:r>
          </a:p>
          <a:p>
            <a:r>
              <a:rPr lang="en-US" dirty="0" smtClean="0"/>
              <a:t>You come to the planet in about 2 minutes by your faster-than-light-sail.</a:t>
            </a:r>
          </a:p>
          <a:p>
            <a:r>
              <a:rPr lang="en-US" dirty="0" smtClean="0"/>
              <a:t>You </a:t>
            </a:r>
            <a:r>
              <a:rPr lang="en-US" dirty="0" err="1" smtClean="0"/>
              <a:t>nodise</a:t>
            </a:r>
            <a:r>
              <a:rPr lang="en-US" dirty="0" smtClean="0"/>
              <a:t> that some organic partials in the water</a:t>
            </a:r>
          </a:p>
          <a:p>
            <a:endParaRPr lang="en-US" dirty="0"/>
          </a:p>
          <a:p>
            <a:r>
              <a:rPr lang="en-US" dirty="0" smtClean="0">
                <a:hlinkClick r:id="rId2" action="ppaction://hlinksldjump"/>
              </a:rPr>
              <a:t>Choice 2-1 : Send your friend to investigate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Choice 2-2 : Send your self to investigate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90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Chioce</a:t>
            </a:r>
            <a:r>
              <a:rPr lang="en-US" dirty="0" smtClean="0"/>
              <a:t> 2-1 : The New is The Leader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“Hey, SNW-1, can you investigate that weird matter for me?”</a:t>
            </a:r>
          </a:p>
          <a:p>
            <a:r>
              <a:rPr lang="en-US" dirty="0" smtClean="0"/>
              <a:t>SNW-1 does, but he got eaten but a weird octopus looking monster eats him!</a:t>
            </a:r>
          </a:p>
          <a:p>
            <a:endParaRPr lang="en-US" dirty="0"/>
          </a:p>
          <a:p>
            <a:r>
              <a:rPr lang="en-US" dirty="0" smtClean="0"/>
              <a:t>Choice 2-1-1 : Fight!</a:t>
            </a:r>
          </a:p>
          <a:p>
            <a:r>
              <a:rPr lang="en-US" dirty="0" smtClean="0"/>
              <a:t>Choice 2-1-2 : Run and tell Main Control!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2500" y="2855438"/>
            <a:ext cx="4314824" cy="2291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007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Choice 2-1-1 : FOR GLORY!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fight the beast with your Glozer-7682 ver.</a:t>
            </a:r>
          </a:p>
          <a:p>
            <a:r>
              <a:rPr lang="en-US" dirty="0" smtClean="0"/>
              <a:t>“GLOOO!” The beast says.</a:t>
            </a:r>
          </a:p>
          <a:p>
            <a:r>
              <a:rPr lang="en-US" dirty="0" smtClean="0"/>
              <a:t>The monster eats you whole.</a:t>
            </a:r>
          </a:p>
          <a:p>
            <a:endParaRPr lang="en-US" dirty="0"/>
          </a:p>
          <a:p>
            <a:r>
              <a:rPr lang="en-US" dirty="0" smtClean="0"/>
              <a:t>Ending 2-1-1</a:t>
            </a:r>
          </a:p>
          <a:p>
            <a:endParaRPr lang="en-US" dirty="0"/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Fighting is life, and Life is a Fight.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5875" y="2514600"/>
            <a:ext cx="2923921" cy="379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869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603</Words>
  <Application>Microsoft Office PowerPoint</Application>
  <PresentationFormat>Widescreen</PresentationFormat>
  <Paragraphs>73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It’s a drone world after all..</vt:lpstr>
      <vt:lpstr>It’s helping at least.. 1</vt:lpstr>
      <vt:lpstr>For SCIENCE! Choice 1-1</vt:lpstr>
      <vt:lpstr>For Earthlings! Choice 1-1-1</vt:lpstr>
      <vt:lpstr>For The Better.. Choice 1-1-2</vt:lpstr>
      <vt:lpstr>Greed… Choice 1-2</vt:lpstr>
      <vt:lpstr>Only thing of your makers.. 2</vt:lpstr>
      <vt:lpstr>Chioce 2-1 : The New is The Leader</vt:lpstr>
      <vt:lpstr>Choice 2-1-1 : FOR GLORY!</vt:lpstr>
      <vt:lpstr>Choice 2-1-2 : Scary is okay..?</vt:lpstr>
      <vt:lpstr>Choice 2-2 : Your Brave, Yes, Brave..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It’s a drone world after all..</dc:title>
  <dc:creator>Markham Classroom 114</dc:creator>
  <cp:lastModifiedBy>Markham Classroom 114</cp:lastModifiedBy>
  <cp:revision>11</cp:revision>
  <dcterms:created xsi:type="dcterms:W3CDTF">2017-11-16T18:00:34Z</dcterms:created>
  <dcterms:modified xsi:type="dcterms:W3CDTF">2017-12-14T17:47:11Z</dcterms:modified>
</cp:coreProperties>
</file>