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Economica"/>
      <p:regular r:id="rId17"/>
      <p:bold r:id="rId18"/>
      <p:italic r:id="rId19"/>
      <p:boldItalic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1" name="Kyle Kertay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conomica-boldItalic.fntdata"/><Relationship Id="rId11" Type="http://schemas.openxmlformats.org/officeDocument/2006/relationships/slide" Target="slides/slide5.xml"/><Relationship Id="rId22" Type="http://schemas.openxmlformats.org/officeDocument/2006/relationships/font" Target="fonts/OpenSans-bold.fntdata"/><Relationship Id="rId10" Type="http://schemas.openxmlformats.org/officeDocument/2006/relationships/slide" Target="slides/slide4.xml"/><Relationship Id="rId21" Type="http://schemas.openxmlformats.org/officeDocument/2006/relationships/font" Target="fonts/OpenSans-regular.fntdata"/><Relationship Id="rId13" Type="http://schemas.openxmlformats.org/officeDocument/2006/relationships/slide" Target="slides/slide7.xml"/><Relationship Id="rId24" Type="http://schemas.openxmlformats.org/officeDocument/2006/relationships/font" Target="fonts/OpenSans-boldItalic.fntdata"/><Relationship Id="rId12" Type="http://schemas.openxmlformats.org/officeDocument/2006/relationships/slide" Target="slides/slide6.xml"/><Relationship Id="rId23" Type="http://schemas.openxmlformats.org/officeDocument/2006/relationships/font" Target="fonts/OpenSan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Economica-regular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Economica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Economica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8-10-01T06:02:28.395">
    <p:pos x="196" y="771"/>
    <p:text>Very complete story. It took me 4 times to beat the story! But when I did, I took a rest... *sigh* :) AWESOME JOB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2288f0748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2288f074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f3a7793d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f3a7793d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1eca5b1c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1eca5b1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1eca5b1c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1eca5b1c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27a2d69e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27a2d69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27a2d69e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27a2d69e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2288f074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2288f074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2288f074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2288f074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2288f074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2288f074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3.xml"/><Relationship Id="rId4" Type="http://schemas.openxmlformats.org/officeDocument/2006/relationships/slide" Target="/ppt/slides/slide4.xml"/><Relationship Id="rId5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slide" Target="/ppt/slides/slide5.xml"/><Relationship Id="rId4" Type="http://schemas.openxmlformats.org/officeDocument/2006/relationships/slide" Target="/ppt/slides/slide6.xml"/><Relationship Id="rId5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slide" Target="/ppt/slides/slide1.xml"/><Relationship Id="rId4" Type="http://schemas.openxmlformats.org/officeDocument/2006/relationships/image" Target="../media/image9.jpg"/><Relationship Id="rId5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slide" Target="/ppt/slides/slide7.xml"/><Relationship Id="rId4" Type="http://schemas.openxmlformats.org/officeDocument/2006/relationships/slide" Target="/ppt/slides/slide8.xml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slide" Target="/ppt/slides/slide1.xml"/><Relationship Id="rId4" Type="http://schemas.openxmlformats.org/officeDocument/2006/relationships/image" Target="../media/image11.jpg"/><Relationship Id="rId5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slide" Target="/ppt/slides/slide10.xml"/><Relationship Id="rId4" Type="http://schemas.openxmlformats.org/officeDocument/2006/relationships/slide" Target="/ppt/slides/slide9.xml"/><Relationship Id="rId5" Type="http://schemas.openxmlformats.org/officeDocument/2006/relationships/image" Target="../media/image8.jpg"/><Relationship Id="rId6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slide" Target="/ppt/slides/slide1.xml"/><Relationship Id="rId4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comments" Target="../comments/comment1.xml"/><Relationship Id="rId4" Type="http://schemas.openxmlformats.org/officeDocument/2006/relationships/slide" Target="/ppt/slides/slide1.xml"/><Relationship Id="rId5" Type="http://schemas.openxmlformats.org/officeDocument/2006/relationships/slide" Target="/ppt/slides/slide1.xml"/><Relationship Id="rId6" Type="http://schemas.openxmlformats.org/officeDocument/2006/relationships/slide" Target="/ppt/slides/slide1.xml"/><Relationship Id="rId7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B539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Lock and lost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By:Alexa</a:t>
            </a:r>
            <a:endParaRPr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175" y="744563"/>
            <a:ext cx="1602624" cy="3228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7075" y="1643350"/>
            <a:ext cx="2155223" cy="143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B5394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 </a:t>
            </a:r>
            <a:r>
              <a:rPr lang="en"/>
              <a:t>through</a:t>
            </a:r>
            <a:r>
              <a:rPr lang="en"/>
              <a:t> </a:t>
            </a:r>
            <a:endParaRPr/>
          </a:p>
        </p:txBody>
      </p:sp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You go through and escape you ran away, it took a while but you see your house! Yay you made it! Now you know not to go in random forests. Lets rest. I wonder what is going to be my next adventure. “sigh”.</a:t>
            </a:r>
            <a:endParaRPr/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6175" y="2450525"/>
            <a:ext cx="2838274" cy="21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0124D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700" y="34420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</a:rPr>
              <a:t>One time...</a:t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</a:rPr>
              <a:t>You were walking on a trail and </a:t>
            </a:r>
            <a:r>
              <a:rPr lang="en">
                <a:solidFill>
                  <a:srgbClr val="93C47D"/>
                </a:solidFill>
              </a:rPr>
              <a:t>suddenly it ended in the middle of nowhere. Dun dun dun! What should you do? Should you…</a:t>
            </a:r>
            <a:endParaRPr>
              <a:solidFill>
                <a:srgbClr val="93C47D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action="ppaction://hlinksldjump" r:id="rId3"/>
              </a:rPr>
              <a:t>Walk back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action="ppaction://hlinksldjump" r:id="rId4"/>
              </a:rPr>
              <a:t>Walk farther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r>
              <a:rPr lang="en"/>
              <a:t> </a:t>
            </a:r>
            <a:endParaRPr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7700" y="2477900"/>
            <a:ext cx="3285125" cy="210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0124D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</a:rPr>
              <a:t>Walk back</a:t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</a:rPr>
              <a:t>You walk back and </a:t>
            </a:r>
            <a:r>
              <a:rPr lang="en">
                <a:solidFill>
                  <a:srgbClr val="93C47D"/>
                </a:solidFill>
              </a:rPr>
              <a:t>realize</a:t>
            </a:r>
            <a:r>
              <a:rPr lang="en">
                <a:solidFill>
                  <a:srgbClr val="93C47D"/>
                </a:solidFill>
              </a:rPr>
              <a:t> you are lost. You saw a big house far in the </a:t>
            </a:r>
            <a:r>
              <a:rPr lang="en">
                <a:solidFill>
                  <a:srgbClr val="93C47D"/>
                </a:solidFill>
              </a:rPr>
              <a:t>distance</a:t>
            </a:r>
            <a:r>
              <a:rPr lang="en">
                <a:solidFill>
                  <a:srgbClr val="93C47D"/>
                </a:solidFill>
              </a:rPr>
              <a:t>. Lets…</a:t>
            </a:r>
            <a:endParaRPr>
              <a:solidFill>
                <a:srgbClr val="93C47D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action="ppaction://hlinksldjump" r:id="rId3"/>
              </a:rPr>
              <a:t>Go closer and go 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action="ppaction://hlinksldjump" r:id="rId4"/>
              </a:rPr>
              <a:t>Walk away from it</a:t>
            </a: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55075" y="2137975"/>
            <a:ext cx="3570501" cy="23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0124D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</a:rPr>
              <a:t>Walk </a:t>
            </a:r>
            <a:r>
              <a:rPr lang="en">
                <a:solidFill>
                  <a:srgbClr val="93C47D"/>
                </a:solidFill>
              </a:rPr>
              <a:t>farther</a:t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</a:rPr>
              <a:t>You walk farther and fall </a:t>
            </a:r>
            <a:r>
              <a:rPr lang="en">
                <a:solidFill>
                  <a:srgbClr val="93C47D"/>
                </a:solidFill>
              </a:rPr>
              <a:t>through </a:t>
            </a:r>
            <a:r>
              <a:rPr lang="en">
                <a:solidFill>
                  <a:srgbClr val="93C47D"/>
                </a:solidFill>
              </a:rPr>
              <a:t>a small hole!</a:t>
            </a:r>
            <a:endParaRPr>
              <a:solidFill>
                <a:srgbClr val="93C47D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                                                       ←         ←        </a:t>
            </a:r>
            <a:r>
              <a:rPr lang="en" u="sng">
                <a:solidFill>
                  <a:schemeClr val="hlink"/>
                </a:solidFill>
                <a:hlinkClick action="ppaction://hlinksldjump" r:id="rId3"/>
              </a:rPr>
              <a:t>Try Again?</a:t>
            </a:r>
            <a:endParaRPr>
              <a:solidFill>
                <a:srgbClr val="93C47D"/>
              </a:solidFill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4425" y="825975"/>
            <a:ext cx="1871801" cy="127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275" y="2571750"/>
            <a:ext cx="2963076" cy="175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0124D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</a:rPr>
              <a:t>Go closer and go in</a:t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</a:rPr>
              <a:t>You decided to walk closer and go in it was big but you realized you are </a:t>
            </a:r>
            <a:r>
              <a:rPr lang="en">
                <a:solidFill>
                  <a:srgbClr val="93C47D"/>
                </a:solidFill>
              </a:rPr>
              <a:t>trapped</a:t>
            </a:r>
            <a:r>
              <a:rPr lang="en">
                <a:solidFill>
                  <a:srgbClr val="93C47D"/>
                </a:solidFill>
              </a:rPr>
              <a:t> in now! Now what?...</a:t>
            </a:r>
            <a:endParaRPr>
              <a:solidFill>
                <a:srgbClr val="93C47D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action="ppaction://hlinksldjump" r:id="rId3"/>
              </a:rPr>
              <a:t>Walk up some stairs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action="ppaction://hlinksldjump" r:id="rId4"/>
              </a:rPr>
              <a:t>Kick the door open</a:t>
            </a: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72850" y="2876498"/>
            <a:ext cx="3027048" cy="170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0124D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</a:rPr>
              <a:t>Walk away from it</a:t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311700" y="1147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</a:rPr>
              <a:t>You walked away and saw a tiger!!! You ran away as fast as you can but you fell in a deep long lake.</a:t>
            </a:r>
            <a:endParaRPr>
              <a:solidFill>
                <a:srgbClr val="93C47D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3C47D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</a:rPr>
              <a:t>    </a:t>
            </a:r>
            <a:endParaRPr>
              <a:solidFill>
                <a:srgbClr val="93C47D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3C47D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93C47D"/>
                </a:solidFill>
              </a:rPr>
              <a:t>                                                               </a:t>
            </a:r>
            <a:r>
              <a:rPr lang="en" u="sng">
                <a:solidFill>
                  <a:schemeClr val="hlink"/>
                </a:solidFill>
                <a:hlinkClick action="ppaction://hlinksldjump" r:id="rId3"/>
              </a:rPr>
              <a:t>  Try Again?</a:t>
            </a:r>
            <a:endParaRPr>
              <a:solidFill>
                <a:srgbClr val="93C47D"/>
              </a:solidFill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4100" y="1798434"/>
            <a:ext cx="2062150" cy="154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6450" y="3067327"/>
            <a:ext cx="2853974" cy="139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0124D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</a:rPr>
              <a:t>Walk up stairs</a:t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</a:rPr>
              <a:t>You </a:t>
            </a:r>
            <a:r>
              <a:rPr lang="en">
                <a:solidFill>
                  <a:srgbClr val="93C47D"/>
                </a:solidFill>
              </a:rPr>
              <a:t>decide</a:t>
            </a:r>
            <a:r>
              <a:rPr lang="en">
                <a:solidFill>
                  <a:srgbClr val="93C47D"/>
                </a:solidFill>
              </a:rPr>
              <a:t> to walk up some stairs and found a lot of scary things but you see something in the </a:t>
            </a:r>
            <a:r>
              <a:rPr lang="en">
                <a:solidFill>
                  <a:srgbClr val="93C47D"/>
                </a:solidFill>
              </a:rPr>
              <a:t>distance</a:t>
            </a:r>
            <a:r>
              <a:rPr lang="en">
                <a:solidFill>
                  <a:srgbClr val="93C47D"/>
                </a:solidFill>
              </a:rPr>
              <a:t>. It looks like a crack on the wall. Do you…</a:t>
            </a:r>
            <a:endParaRPr>
              <a:solidFill>
                <a:srgbClr val="93C47D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action="ppaction://hlinksldjump" r:id="rId3"/>
              </a:rPr>
              <a:t>Go through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action="ppaction://hlinksldjump" r:id="rId4"/>
              </a:rPr>
              <a:t>Leave it</a:t>
            </a:r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29450" y="2321125"/>
            <a:ext cx="2129700" cy="1417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69977" y="3539952"/>
            <a:ext cx="1242675" cy="83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0124D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</a:rPr>
              <a:t>Kick the door open</a:t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</a:rPr>
              <a:t>You kick the door open and herd police outside they think you are a robber!!!!!</a:t>
            </a:r>
            <a:endParaRPr>
              <a:solidFill>
                <a:srgbClr val="93C47D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3C47D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3C47D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3C47D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93C47D"/>
                </a:solidFill>
              </a:rPr>
              <a:t>                  </a:t>
            </a:r>
            <a:r>
              <a:rPr lang="en" u="sng">
                <a:solidFill>
                  <a:schemeClr val="hlink"/>
                </a:solidFill>
                <a:hlinkClick action="ppaction://hlinksldjump" r:id="rId3"/>
              </a:rPr>
              <a:t>   Try Again?</a:t>
            </a:r>
            <a:endParaRPr>
              <a:solidFill>
                <a:srgbClr val="93C47D"/>
              </a:solidFill>
            </a:endParaRPr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9300" y="2245575"/>
            <a:ext cx="2936133" cy="220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 txBox="1"/>
          <p:nvPr/>
        </p:nvSpPr>
        <p:spPr>
          <a:xfrm>
            <a:off x="4939650" y="1677975"/>
            <a:ext cx="54297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0124D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</a:rPr>
              <a:t>Leave it</a:t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</a:rPr>
              <a:t>You leave it but stayed trap in the house for 1 year.!!! Oh well</a:t>
            </a:r>
            <a:endParaRPr>
              <a:solidFill>
                <a:srgbClr val="93C47D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3C47D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93C47D"/>
                </a:solidFill>
              </a:rPr>
              <a:t>                                                          </a:t>
            </a:r>
            <a:r>
              <a:rPr lang="en" u="sng">
                <a:solidFill>
                  <a:schemeClr val="hlink"/>
                </a:solidFill>
                <a:hlinkClick action="ppaction://hlinksldjump" r:id="rId4"/>
              </a:rPr>
              <a:t>Try </a:t>
            </a:r>
            <a:r>
              <a:rPr lang="en" u="sng">
                <a:solidFill>
                  <a:schemeClr val="hlink"/>
                </a:solidFill>
                <a:hlinkClick action="ppaction://hlinksldjump" r:id="rId5"/>
              </a:rPr>
              <a:t>Again</a:t>
            </a:r>
            <a:r>
              <a:rPr lang="en" u="sng">
                <a:solidFill>
                  <a:schemeClr val="hlink"/>
                </a:solidFill>
                <a:hlinkClick action="ppaction://hlinksldjump" r:id="rId6"/>
              </a:rPr>
              <a:t>?</a:t>
            </a:r>
            <a:endParaRPr>
              <a:solidFill>
                <a:srgbClr val="93C47D"/>
              </a:solidFill>
            </a:endParaRPr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1698" y="2036175"/>
            <a:ext cx="2126274" cy="2486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