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711" autoAdjust="0"/>
  </p:normalViewPr>
  <p:slideViewPr>
    <p:cSldViewPr snapToGrid="0">
      <p:cViewPr varScale="1">
        <p:scale>
          <a:sx n="76" d="100"/>
          <a:sy n="76" d="100"/>
        </p:scale>
        <p:origin x="12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2E73-FC8B-4121-9F4A-6216AB286B3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9F84-EE06-43FF-804A-FE1E6480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9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2E73-FC8B-4121-9F4A-6216AB286B3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9F84-EE06-43FF-804A-FE1E6480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9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2E73-FC8B-4121-9F4A-6216AB286B3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9F84-EE06-43FF-804A-FE1E6480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0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2E73-FC8B-4121-9F4A-6216AB286B3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9F84-EE06-43FF-804A-FE1E6480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9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2E73-FC8B-4121-9F4A-6216AB286B3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9F84-EE06-43FF-804A-FE1E6480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4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2E73-FC8B-4121-9F4A-6216AB286B3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9F84-EE06-43FF-804A-FE1E6480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0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2E73-FC8B-4121-9F4A-6216AB286B3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9F84-EE06-43FF-804A-FE1E6480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0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2E73-FC8B-4121-9F4A-6216AB286B3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9F84-EE06-43FF-804A-FE1E6480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2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2E73-FC8B-4121-9F4A-6216AB286B3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9F84-EE06-43FF-804A-FE1E6480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7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2E73-FC8B-4121-9F4A-6216AB286B3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9F84-EE06-43FF-804A-FE1E6480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4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2E73-FC8B-4121-9F4A-6216AB286B3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9F84-EE06-43FF-804A-FE1E6480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9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F2E73-FC8B-4121-9F4A-6216AB286B3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69F84-EE06-43FF-804A-FE1E6480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4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dark night appears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2965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678238"/>
            <a:ext cx="5422900" cy="3603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By Alex Foreman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1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The machine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80900" cy="68579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599" y="1562100"/>
            <a:ext cx="2601818" cy="2667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Some body is stuck in the machine some body is coming into his lab he freaks out some body is coming.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action="ppaction://hlinksldjump"/>
              </a:rPr>
              <a:t>Find the key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 action="ppaction://hlinksldjump"/>
              </a:rPr>
              <a:t>hide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2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HE FINDS THE KEY HE HAS SECONDS LEVED!!! WHAT SHOULD HE DO NOW.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Open the </a:t>
            </a:r>
            <a:r>
              <a:rPr lang="en-US" smtClean="0">
                <a:hlinkClick r:id="rId2" action="ppaction://hlinksldjump"/>
              </a:rPr>
              <a:t>machine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Nocking him out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3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nock him out and he only has a minute until  he is awake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Run and save his live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Open and run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46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opens the machine the guy walks he kills you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you lose good luck next lime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win ooh wait no more are coming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Jump out the window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hide in the basement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122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dark night appears</vt:lpstr>
      <vt:lpstr>                           The machine </vt:lpstr>
      <vt:lpstr>Part 1</vt:lpstr>
      <vt:lpstr>Part 2</vt:lpstr>
      <vt:lpstr>Part 3</vt:lpstr>
      <vt:lpstr>Part 3</vt:lpstr>
      <vt:lpstr>PowerPoint Presentation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dark night appears</dc:title>
  <dc:creator>Markham Classroom 114</dc:creator>
  <cp:lastModifiedBy>Markham Classroom 114</cp:lastModifiedBy>
  <cp:revision>8</cp:revision>
  <dcterms:created xsi:type="dcterms:W3CDTF">2017-11-02T18:45:43Z</dcterms:created>
  <dcterms:modified xsi:type="dcterms:W3CDTF">2017-11-30T19:45:24Z</dcterms:modified>
</cp:coreProperties>
</file>