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7479E-8338-47BA-BAB6-9D8DECA5B6E4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912D-49EF-4E85-9BC8-6AE8FB18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38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7479E-8338-47BA-BAB6-9D8DECA5B6E4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912D-49EF-4E85-9BC8-6AE8FB18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953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7479E-8338-47BA-BAB6-9D8DECA5B6E4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912D-49EF-4E85-9BC8-6AE8FB18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691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7479E-8338-47BA-BAB6-9D8DECA5B6E4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912D-49EF-4E85-9BC8-6AE8FB18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453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7479E-8338-47BA-BAB6-9D8DECA5B6E4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912D-49EF-4E85-9BC8-6AE8FB18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974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7479E-8338-47BA-BAB6-9D8DECA5B6E4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912D-49EF-4E85-9BC8-6AE8FB18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78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7479E-8338-47BA-BAB6-9D8DECA5B6E4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912D-49EF-4E85-9BC8-6AE8FB18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91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7479E-8338-47BA-BAB6-9D8DECA5B6E4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912D-49EF-4E85-9BC8-6AE8FB18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460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7479E-8338-47BA-BAB6-9D8DECA5B6E4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912D-49EF-4E85-9BC8-6AE8FB18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58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7479E-8338-47BA-BAB6-9D8DECA5B6E4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912D-49EF-4E85-9BC8-6AE8FB18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556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7479E-8338-47BA-BAB6-9D8DECA5B6E4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912D-49EF-4E85-9BC8-6AE8FB18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68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7479E-8338-47BA-BAB6-9D8DECA5B6E4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6912D-49EF-4E85-9BC8-6AE8FB18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376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Don’t get expelled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54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O</a:t>
            </a:r>
            <a:r>
              <a:rPr lang="en-US" dirty="0" smtClean="0"/>
              <a:t>nce upon a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your character named </a:t>
            </a:r>
          </a:p>
          <a:p>
            <a:r>
              <a:rPr lang="en-US" dirty="0" smtClean="0"/>
              <a:t>1 </a:t>
            </a:r>
            <a:r>
              <a:rPr lang="en-US" dirty="0" smtClean="0">
                <a:hlinkClick r:id="rId2" action="ppaction://hlinksldjump"/>
              </a:rPr>
              <a:t>James</a:t>
            </a:r>
            <a:endParaRPr lang="en-US" dirty="0" smtClean="0"/>
          </a:p>
          <a:p>
            <a:r>
              <a:rPr lang="en-US" dirty="0" smtClean="0"/>
              <a:t>2 </a:t>
            </a:r>
            <a:r>
              <a:rPr lang="en-US" dirty="0" smtClean="0">
                <a:hlinkClick r:id="rId3" action="ppaction://hlinksldjump"/>
              </a:rPr>
              <a:t>Jake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75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James school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James's eyes slowly slide open and he suddenly realizes 2 minutes till first bell he gets dressed and run to the garage should he take the bus or his bike.</a:t>
            </a:r>
          </a:p>
          <a:p>
            <a:r>
              <a:rPr lang="en-US" dirty="0" smtClean="0"/>
              <a:t>1 </a:t>
            </a:r>
            <a:r>
              <a:rPr lang="en-US" dirty="0" smtClean="0">
                <a:hlinkClick r:id="rId2" action="ppaction://hlinksldjump"/>
              </a:rPr>
              <a:t>bike</a:t>
            </a:r>
            <a:endParaRPr lang="en-US" dirty="0" smtClean="0"/>
          </a:p>
          <a:p>
            <a:r>
              <a:rPr lang="en-US" dirty="0" smtClean="0"/>
              <a:t>2 </a:t>
            </a:r>
            <a:r>
              <a:rPr lang="en-US" dirty="0" smtClean="0">
                <a:hlinkClick r:id="rId2" action="ppaction://hlinksldjump"/>
              </a:rPr>
              <a:t>bus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800" y="2793999"/>
            <a:ext cx="5448300" cy="32813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500" y="3926902"/>
            <a:ext cx="4094988" cy="2895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45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Jakes school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finishes right on time both of his science projects are done now he has to decide which to do </a:t>
            </a:r>
            <a:endParaRPr lang="en-US" dirty="0"/>
          </a:p>
          <a:p>
            <a:r>
              <a:rPr lang="en-US" dirty="0" smtClean="0"/>
              <a:t>1 </a:t>
            </a:r>
            <a:r>
              <a:rPr lang="en-US" dirty="0" smtClean="0">
                <a:hlinkClick r:id="rId2" action="ppaction://hlinksldjump"/>
              </a:rPr>
              <a:t>volcano</a:t>
            </a:r>
            <a:endParaRPr lang="en-US" dirty="0" smtClean="0"/>
          </a:p>
          <a:p>
            <a:r>
              <a:rPr lang="en-US" dirty="0" smtClean="0"/>
              <a:t>2 </a:t>
            </a:r>
            <a:r>
              <a:rPr lang="en-US" dirty="0" smtClean="0">
                <a:hlinkClick r:id="rId3" action="ppaction://hlinksldjump"/>
              </a:rPr>
              <a:t>weather presentation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8163" y="-1"/>
            <a:ext cx="6096000" cy="18256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944" y="2667945"/>
            <a:ext cx="5024438" cy="4190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15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and all the kids on the bus get into class on time and your teacher announces you get 15 minutes of study time for your big test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>
                <a:hlinkClick r:id="rId2" action="ppaction://hlinksldjump"/>
              </a:rPr>
              <a:t>Study 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Mess around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53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Volcano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project works great except you put to much vinegar and you spray the whole class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You cost 200 dollars in clean up you got expelled you lose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900" y="3861594"/>
            <a:ext cx="3810000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87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Whether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</a:t>
            </a:r>
            <a:r>
              <a:rPr lang="en-US" dirty="0" smtClean="0"/>
              <a:t>project was a success and the whole class loved it you get an 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You win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1487" y="2971800"/>
            <a:ext cx="4989513" cy="359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93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time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you studied you passed</a:t>
            </a:r>
          </a:p>
          <a:p>
            <a:endParaRPr lang="en-US" dirty="0"/>
          </a:p>
          <a:p>
            <a:r>
              <a:rPr lang="en-US" dirty="0" smtClean="0"/>
              <a:t>You win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854075"/>
            <a:ext cx="5676900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46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n-US" dirty="0" smtClean="0"/>
              <a:t>Test time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messed around and failed</a:t>
            </a:r>
          </a:p>
          <a:p>
            <a:endParaRPr lang="en-US" dirty="0"/>
          </a:p>
          <a:p>
            <a:r>
              <a:rPr lang="en-US" dirty="0" smtClean="0"/>
              <a:t>You lose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799" y="2273300"/>
            <a:ext cx="6942011" cy="3612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15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188</Words>
  <Application>Microsoft Office PowerPoint</Application>
  <PresentationFormat>Widescreen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Don’t get expelled  </vt:lpstr>
      <vt:lpstr> Once upon a time…</vt:lpstr>
      <vt:lpstr>James school day</vt:lpstr>
      <vt:lpstr>Jakes school day</vt:lpstr>
      <vt:lpstr>school</vt:lpstr>
      <vt:lpstr>Volcano project</vt:lpstr>
      <vt:lpstr>Whether project</vt:lpstr>
      <vt:lpstr>Test time 1</vt:lpstr>
      <vt:lpstr>Test time 2 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Don’t know yet</dc:title>
  <dc:creator>Markham Classroom 114</dc:creator>
  <cp:lastModifiedBy>Markham Classroom 114</cp:lastModifiedBy>
  <cp:revision>6</cp:revision>
  <dcterms:created xsi:type="dcterms:W3CDTF">2017-11-17T19:04:44Z</dcterms:created>
  <dcterms:modified xsi:type="dcterms:W3CDTF">2017-12-08T19:13:54Z</dcterms:modified>
</cp:coreProperties>
</file>