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96"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DB195D-1768-4177-A653-C12AC6D349DC}"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266934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B195D-1768-4177-A653-C12AC6D349DC}"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23525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B195D-1768-4177-A653-C12AC6D349DC}"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63281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B195D-1768-4177-A653-C12AC6D349DC}"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303156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DB195D-1768-4177-A653-C12AC6D349DC}"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20289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DB195D-1768-4177-A653-C12AC6D349DC}"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219519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DB195D-1768-4177-A653-C12AC6D349DC}"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339221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DB195D-1768-4177-A653-C12AC6D349DC}"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168207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B195D-1768-4177-A653-C12AC6D349DC}"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381991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B195D-1768-4177-A653-C12AC6D349DC}"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413930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DB195D-1768-4177-A653-C12AC6D349DC}"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183B2-D915-44CA-A51D-59121018B694}" type="slidenum">
              <a:rPr lang="en-US" smtClean="0"/>
              <a:t>‹#›</a:t>
            </a:fld>
            <a:endParaRPr lang="en-US"/>
          </a:p>
        </p:txBody>
      </p:sp>
    </p:spTree>
    <p:extLst>
      <p:ext uri="{BB962C8B-B14F-4D97-AF65-F5344CB8AC3E}">
        <p14:creationId xmlns:p14="http://schemas.microsoft.com/office/powerpoint/2010/main" val="370541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B195D-1768-4177-A653-C12AC6D349DC}"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183B2-D915-44CA-A51D-59121018B694}" type="slidenum">
              <a:rPr lang="en-US" smtClean="0"/>
              <a:t>‹#›</a:t>
            </a:fld>
            <a:endParaRPr lang="en-US"/>
          </a:p>
        </p:txBody>
      </p:sp>
    </p:spTree>
    <p:extLst>
      <p:ext uri="{BB962C8B-B14F-4D97-AF65-F5344CB8AC3E}">
        <p14:creationId xmlns:p14="http://schemas.microsoft.com/office/powerpoint/2010/main" val="50324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Blood of the Olympians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44377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 y="255588"/>
            <a:ext cx="12559138" cy="6276975"/>
          </a:xfrm>
          <a:prstGeom prst="rect">
            <a:avLst/>
          </a:prstGeom>
        </p:spPr>
      </p:pic>
      <p:sp>
        <p:nvSpPr>
          <p:cNvPr id="2" name="Title 1"/>
          <p:cNvSpPr>
            <a:spLocks noGrp="1"/>
          </p:cNvSpPr>
          <p:nvPr>
            <p:ph type="title"/>
          </p:nvPr>
        </p:nvSpPr>
        <p:spPr/>
        <p:txBody>
          <a:bodyPr/>
          <a:lstStyle/>
          <a:p>
            <a:r>
              <a:rPr lang="en-US" dirty="0" smtClean="0"/>
              <a:t> Story Begins </a:t>
            </a:r>
            <a:endParaRPr lang="en-US" dirty="0"/>
          </a:p>
        </p:txBody>
      </p:sp>
      <p:sp>
        <p:nvSpPr>
          <p:cNvPr id="3" name="Content Placeholder 2"/>
          <p:cNvSpPr>
            <a:spLocks noGrp="1"/>
          </p:cNvSpPr>
          <p:nvPr>
            <p:ph idx="1"/>
          </p:nvPr>
        </p:nvSpPr>
        <p:spPr>
          <a:xfrm>
            <a:off x="533400" y="2181225"/>
            <a:ext cx="10515600" cy="4351338"/>
          </a:xfrm>
        </p:spPr>
        <p:txBody>
          <a:bodyPr/>
          <a:lstStyle/>
          <a:p>
            <a:r>
              <a:rPr lang="en-US" dirty="0" smtClean="0"/>
              <a:t>It all starts one day when our hero wakes up and is  Woken up by his mother Hera</a:t>
            </a:r>
          </a:p>
          <a:p>
            <a:r>
              <a:rPr lang="en-US" dirty="0" smtClean="0">
                <a:hlinkClick r:id="rId3" action="ppaction://hlinksldjump"/>
              </a:rPr>
              <a:t>Attack</a:t>
            </a:r>
            <a:endParaRPr lang="en-US" dirty="0" smtClean="0"/>
          </a:p>
          <a:p>
            <a:r>
              <a:rPr lang="en-US" dirty="0" smtClean="0">
                <a:hlinkClick r:id="rId4" action="ppaction://hlinksldjump"/>
              </a:rPr>
              <a:t>Wake up</a:t>
            </a:r>
            <a:endParaRPr lang="en-US" dirty="0" smtClean="0"/>
          </a:p>
          <a:p>
            <a:r>
              <a:rPr lang="en-US" dirty="0" smtClean="0">
                <a:hlinkClick r:id="rId3" action="ppaction://hlinksldjump"/>
              </a:rPr>
              <a:t>Go to sleep</a:t>
            </a:r>
            <a:endParaRPr lang="en-US" dirty="0"/>
          </a:p>
        </p:txBody>
      </p:sp>
    </p:spTree>
    <p:extLst>
      <p:ext uri="{BB962C8B-B14F-4D97-AF65-F5344CB8AC3E}">
        <p14:creationId xmlns:p14="http://schemas.microsoft.com/office/powerpoint/2010/main" val="2082649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Broken Road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 y="0"/>
            <a:ext cx="12661900" cy="6502400"/>
          </a:xfrm>
          <a:prstGeom prst="rect">
            <a:avLst/>
          </a:prstGeom>
        </p:spPr>
      </p:pic>
      <p:sp>
        <p:nvSpPr>
          <p:cNvPr id="3" name="Content Placeholder 2"/>
          <p:cNvSpPr>
            <a:spLocks noGrp="1"/>
          </p:cNvSpPr>
          <p:nvPr>
            <p:ph idx="1"/>
          </p:nvPr>
        </p:nvSpPr>
        <p:spPr/>
        <p:txBody>
          <a:bodyPr/>
          <a:lstStyle/>
          <a:p>
            <a:r>
              <a:rPr lang="en-US" dirty="0" smtClean="0">
                <a:solidFill>
                  <a:srgbClr val="FF0000"/>
                </a:solidFill>
              </a:rPr>
              <a:t>You Fight your Mother And she Knocks you out And you wake up  in Tartarus with your grandpa Cronus</a:t>
            </a:r>
            <a:r>
              <a:rPr lang="en-US" dirty="0">
                <a:solidFill>
                  <a:srgbClr val="FF0000"/>
                </a:solidFill>
              </a:rPr>
              <a:t> </a:t>
            </a:r>
            <a:r>
              <a:rPr lang="en-US" dirty="0" smtClean="0">
                <a:solidFill>
                  <a:srgbClr val="FF0000"/>
                </a:solidFill>
              </a:rPr>
              <a:t>He Fight You He Glad to See you</a:t>
            </a:r>
            <a:endParaRPr lang="en-US" dirty="0">
              <a:solidFill>
                <a:srgbClr val="FF0000"/>
              </a:solidFill>
            </a:endParaRPr>
          </a:p>
          <a:p>
            <a:r>
              <a:rPr lang="en-US" dirty="0" smtClean="0">
                <a:hlinkClick r:id="rId3" action="ppaction://hlinksldjump"/>
              </a:rPr>
              <a:t>Fight</a:t>
            </a:r>
            <a:endParaRPr lang="en-US" dirty="0"/>
          </a:p>
        </p:txBody>
      </p:sp>
    </p:spTree>
    <p:extLst>
      <p:ext uri="{BB962C8B-B14F-4D97-AF65-F5344CB8AC3E}">
        <p14:creationId xmlns:p14="http://schemas.microsoft.com/office/powerpoint/2010/main" val="553145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Golden Path</a:t>
            </a:r>
            <a:endParaRPr lang="en-US" dirty="0"/>
          </a:p>
        </p:txBody>
      </p:sp>
      <p:sp>
        <p:nvSpPr>
          <p:cNvPr id="3" name="Content Placeholder 2"/>
          <p:cNvSpPr>
            <a:spLocks noGrp="1"/>
          </p:cNvSpPr>
          <p:nvPr>
            <p:ph idx="1"/>
          </p:nvPr>
        </p:nvSpPr>
        <p:spPr/>
        <p:txBody>
          <a:bodyPr/>
          <a:lstStyle/>
          <a:p>
            <a:r>
              <a:rPr lang="en-US" dirty="0" smtClean="0"/>
              <a:t>You decide to wake up and not get on your mother Hera’s bad side  And get invited to mount Olympus For Not Angrying Hera You’re Now A Olympian Your Mother Has been Hiding Your Name  Your Hercules and your sent back down to earth to do your 12 labors And Hera Weakens You And You Die</a:t>
            </a:r>
          </a:p>
          <a:p>
            <a:endParaRPr lang="en-US" dirty="0"/>
          </a:p>
          <a:p>
            <a:r>
              <a:rPr lang="en-US" sz="4500" dirty="0" smtClean="0">
                <a:latin typeface="Comic Sans MS" panose="030F0702030302020204" pitchFamily="66" charset="0"/>
              </a:rPr>
              <a:t>You Lose</a:t>
            </a:r>
            <a:endParaRPr lang="en-US" sz="4500" dirty="0">
              <a:latin typeface="Comic Sans MS" panose="030F0702030302020204"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100" y="4001294"/>
            <a:ext cx="5384800" cy="2100263"/>
          </a:xfrm>
          <a:prstGeom prst="rect">
            <a:avLst/>
          </a:prstGeom>
        </p:spPr>
      </p:pic>
    </p:spTree>
    <p:extLst>
      <p:ext uri="{BB962C8B-B14F-4D97-AF65-F5344CB8AC3E}">
        <p14:creationId xmlns:p14="http://schemas.microsoft.com/office/powerpoint/2010/main" val="942469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00062"/>
            <a:ext cx="11480800" cy="1325563"/>
          </a:xfrm>
        </p:spPr>
        <p:txBody>
          <a:bodyPr/>
          <a:lstStyle/>
          <a:p>
            <a:r>
              <a:rPr lang="en-US" dirty="0" smtClean="0"/>
              <a:t>Road of Blood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go to Sleep and Hera Leaves you alone For 15 mins then she gets Ares to scream And you wake You run to the door cut Ares up send him to Tartarus  You do the same to Hera Who screams for dear life witch Wakes Up the Big 3 Who Don’t Have there Weapons  You Turn and Grab Poseidon's Trident  And Turn Apollo,Zeus,Hermes,Athena,Hades,Posidon,Artmeis And All The Rest of the Olympians into Fish sticks</a:t>
            </a:r>
          </a:p>
          <a:p>
            <a:endParaRPr lang="en-US" dirty="0"/>
          </a:p>
          <a:p>
            <a:endParaRPr lang="en-US" dirty="0" smtClean="0"/>
          </a:p>
          <a:p>
            <a:r>
              <a:rPr lang="en-US" sz="9600" dirty="0" smtClean="0">
                <a:solidFill>
                  <a:srgbClr val="00B0F0"/>
                </a:solidFill>
              </a:rPr>
              <a:t>You Win?</a:t>
            </a:r>
            <a:endParaRPr lang="en-US" sz="9600" dirty="0">
              <a:solidFill>
                <a:srgbClr val="00B0F0"/>
              </a:solidFill>
            </a:endParaRPr>
          </a:p>
        </p:txBody>
      </p:sp>
    </p:spTree>
    <p:extLst>
      <p:ext uri="{BB962C8B-B14F-4D97-AF65-F5344CB8AC3E}">
        <p14:creationId xmlns:p14="http://schemas.microsoft.com/office/powerpoint/2010/main" val="3909765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Kronos </a:t>
            </a:r>
            <a:endParaRPr lang="en-US" dirty="0"/>
          </a:p>
        </p:txBody>
      </p:sp>
      <p:sp>
        <p:nvSpPr>
          <p:cNvPr id="4" name="Content Placeholder 3"/>
          <p:cNvSpPr>
            <a:spLocks noGrp="1"/>
          </p:cNvSpPr>
          <p:nvPr>
            <p:ph idx="1"/>
          </p:nvPr>
        </p:nvSpPr>
        <p:spPr/>
        <p:txBody>
          <a:bodyPr>
            <a:normAutofit/>
          </a:bodyPr>
          <a:lstStyle/>
          <a:p>
            <a:r>
              <a:rPr lang="en-US" dirty="0" smtClean="0"/>
              <a:t>You Fight You're Grandpa who stops Time  Eats Your Soul And Takes Over </a:t>
            </a:r>
            <a:r>
              <a:rPr lang="en-US" dirty="0" smtClean="0"/>
              <a:t>Everything</a:t>
            </a:r>
          </a:p>
          <a:p>
            <a:endParaRPr lang="en-US" dirty="0"/>
          </a:p>
          <a:p>
            <a:endParaRPr lang="en-US" dirty="0" smtClean="0"/>
          </a:p>
          <a:p>
            <a:endParaRPr lang="en-US" dirty="0"/>
          </a:p>
          <a:p>
            <a:endParaRPr lang="en-US" dirty="0" smtClean="0"/>
          </a:p>
          <a:p>
            <a:r>
              <a:rPr lang="en-US" sz="6000" dirty="0" smtClean="0"/>
              <a:t>You Lose</a:t>
            </a:r>
            <a:r>
              <a:rPr lang="en-US" sz="6000" dirty="0" smtClean="0"/>
              <a:t> </a:t>
            </a:r>
            <a:endParaRPr lang="en-US" sz="6000" dirty="0" smtClean="0"/>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88259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220</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Blood of the Olympians </vt:lpstr>
      <vt:lpstr> Story Begins </vt:lpstr>
      <vt:lpstr>The Broken Road</vt:lpstr>
      <vt:lpstr>The Golden Path</vt:lpstr>
      <vt:lpstr>Road of Blood</vt:lpstr>
      <vt:lpstr>Kronos </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of the Olympians</dc:title>
  <dc:creator>Markham Classroom 114</dc:creator>
  <cp:lastModifiedBy>Markham Classroom 114</cp:lastModifiedBy>
  <cp:revision>13</cp:revision>
  <dcterms:created xsi:type="dcterms:W3CDTF">2017-11-02T16:18:40Z</dcterms:created>
  <dcterms:modified xsi:type="dcterms:W3CDTF">2017-12-07T17:11:36Z</dcterms:modified>
</cp:coreProperties>
</file>