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Kyle Kerta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0-01T02:45:31.736">
    <p:pos x="6000" y="0"/>
    <p:text>Proficient points :) good job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3a7794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f3a7794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f3a7794b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f3a7794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f3a7794b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f3a7794b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2e247c9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2e247c9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2e247c94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2e247c94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2e247c94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2e247c94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e247c94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e247c94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45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NANI ATTTTACK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NANIIIIIIIIIIIIIIIIIIIIIIIIIIII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10275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SHE ATTAC SHE PROTEC BUT MOST IMOTANTALY SHEE NAAAANI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375" y="3357825"/>
            <a:ext cx="5514675" cy="788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4"/>
          <p:cNvCxnSpPr/>
          <p:nvPr/>
        </p:nvCxnSpPr>
        <p:spPr>
          <a:xfrm>
            <a:off x="3054350" y="2151225"/>
            <a:ext cx="4336200" cy="120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" name="Google Shape;64;p14"/>
          <p:cNvCxnSpPr/>
          <p:nvPr/>
        </p:nvCxnSpPr>
        <p:spPr>
          <a:xfrm flipH="1" rot="10800000">
            <a:off x="1461150" y="1791150"/>
            <a:ext cx="3177000" cy="405300"/>
          </a:xfrm>
          <a:prstGeom prst="bentConnector3">
            <a:avLst>
              <a:gd fmla="val 16052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5" name="Google Shape;65;p14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153550" y="2356700"/>
            <a:ext cx="9646351" cy="249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7125" y="0"/>
            <a:ext cx="9030876" cy="20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NANNNNNNNNNNNNNNNNNNNNNNNNNNI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howjump?jump=nextslide"/>
              </a:rPr>
              <a:t>Shes coming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get it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NANNNNNNNNNNNNNNNNNNI  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25" y="-75425"/>
            <a:ext cx="8757499" cy="53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2000"/>
            <a:ext cx="1339475" cy="22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76" y="-82000"/>
            <a:ext cx="90483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229675" y="1179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howjump?jump=lastslide"/>
              </a:rPr>
              <a:t>Run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howjump?jump=nextslide"/>
              </a:rPr>
              <a:t>ATTACKKKKKKKKK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DIE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HONIEBOOBO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HONE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900" y="0"/>
            <a:ext cx="70390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OK OK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850" y="5984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