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FB05D-E31A-4CD4-AE61-CAABD7019C13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BEE8-7A6C-43B1-83A4-AF85B5955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7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2BEE8-7A6C-43B1-83A4-AF85B59558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4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9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2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1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4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1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5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7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0DFFF-F011-4E03-AF94-8DA2A0032AA8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E64E3-88CD-402B-A18D-0ACEDE29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5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4050" y="-838200"/>
            <a:ext cx="13271500" cy="750570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Adventure </a:t>
            </a:r>
            <a:r>
              <a:rPr lang="en-US" dirty="0" smtClean="0">
                <a:solidFill>
                  <a:srgbClr val="FF0000"/>
                </a:solidFill>
              </a:rPr>
              <a:t>through </a:t>
            </a:r>
            <a:r>
              <a:rPr lang="en-US" dirty="0" smtClean="0">
                <a:solidFill>
                  <a:srgbClr val="FF0000"/>
                </a:solidFill>
              </a:rPr>
              <a:t>the woods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282950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 </a:t>
            </a:r>
            <a:r>
              <a:rPr lang="en-US" dirty="0" err="1" smtClean="0">
                <a:solidFill>
                  <a:srgbClr val="FF0000"/>
                </a:solidFill>
              </a:rPr>
              <a:t>andre</a:t>
            </a:r>
            <a:r>
              <a:rPr lang="en-US" dirty="0" smtClean="0">
                <a:solidFill>
                  <a:srgbClr val="FF0000"/>
                </a:solidFill>
              </a:rPr>
              <a:t> h</a:t>
            </a:r>
          </a:p>
        </p:txBody>
      </p:sp>
    </p:spTree>
    <p:extLst>
      <p:ext uri="{BB962C8B-B14F-4D97-AF65-F5344CB8AC3E}">
        <p14:creationId xmlns:p14="http://schemas.microsoft.com/office/powerpoint/2010/main" val="107805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806" y="-520700"/>
            <a:ext cx="11337732" cy="1041714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9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you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were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running through the wood enjoying my self until I ran into a tree. “What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happin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” walking around dizzy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 action="ppaction://hlinksldjump"/>
              </a:rPr>
              <a:t>Would you keep walking around 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Lay down were you are at righ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5" action="ppaction://hlinksldjump"/>
              </a:rPr>
              <a:t>t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now</a:t>
            </a:r>
          </a:p>
        </p:txBody>
      </p:sp>
    </p:spTree>
    <p:extLst>
      <p:ext uri="{BB962C8B-B14F-4D97-AF65-F5344CB8AC3E}">
        <p14:creationId xmlns:p14="http://schemas.microsoft.com/office/powerpoint/2010/main" val="25782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where walking around going side </a:t>
            </a:r>
            <a:r>
              <a:rPr lang="en-US" smtClean="0"/>
              <a:t>to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73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67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</Words>
  <Application>Microsoft Office PowerPoint</Application>
  <PresentationFormat>Widescreen</PresentationFormat>
  <Paragraphs>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Adventure through the woods</vt:lpstr>
      <vt:lpstr>PowerPoint Presentation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Markham Classroom 114</dc:creator>
  <cp:lastModifiedBy>Markham Classroom 114</cp:lastModifiedBy>
  <cp:revision>7</cp:revision>
  <dcterms:created xsi:type="dcterms:W3CDTF">2017-11-17T17:26:31Z</dcterms:created>
  <dcterms:modified xsi:type="dcterms:W3CDTF">2017-12-15T17:31:16Z</dcterms:modified>
</cp:coreProperties>
</file>