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44"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7C9A8E-4331-49D9-9C6F-2C87E225D7F4}"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056201-DD6E-4E44-B124-C4CCE5FF9128}" type="slidenum">
              <a:rPr lang="en-US" smtClean="0"/>
              <a:t>‹#›</a:t>
            </a:fld>
            <a:endParaRPr lang="en-US"/>
          </a:p>
        </p:txBody>
      </p:sp>
    </p:spTree>
    <p:extLst>
      <p:ext uri="{BB962C8B-B14F-4D97-AF65-F5344CB8AC3E}">
        <p14:creationId xmlns:p14="http://schemas.microsoft.com/office/powerpoint/2010/main" val="2832492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7C9A8E-4331-49D9-9C6F-2C87E225D7F4}"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056201-DD6E-4E44-B124-C4CCE5FF9128}" type="slidenum">
              <a:rPr lang="en-US" smtClean="0"/>
              <a:t>‹#›</a:t>
            </a:fld>
            <a:endParaRPr lang="en-US"/>
          </a:p>
        </p:txBody>
      </p:sp>
    </p:spTree>
    <p:extLst>
      <p:ext uri="{BB962C8B-B14F-4D97-AF65-F5344CB8AC3E}">
        <p14:creationId xmlns:p14="http://schemas.microsoft.com/office/powerpoint/2010/main" val="2080998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7C9A8E-4331-49D9-9C6F-2C87E225D7F4}"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056201-DD6E-4E44-B124-C4CCE5FF9128}" type="slidenum">
              <a:rPr lang="en-US" smtClean="0"/>
              <a:t>‹#›</a:t>
            </a:fld>
            <a:endParaRPr lang="en-US"/>
          </a:p>
        </p:txBody>
      </p:sp>
    </p:spTree>
    <p:extLst>
      <p:ext uri="{BB962C8B-B14F-4D97-AF65-F5344CB8AC3E}">
        <p14:creationId xmlns:p14="http://schemas.microsoft.com/office/powerpoint/2010/main" val="4134458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7C9A8E-4331-49D9-9C6F-2C87E225D7F4}"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056201-DD6E-4E44-B124-C4CCE5FF9128}" type="slidenum">
              <a:rPr lang="en-US" smtClean="0"/>
              <a:t>‹#›</a:t>
            </a:fld>
            <a:endParaRPr lang="en-US"/>
          </a:p>
        </p:txBody>
      </p:sp>
    </p:spTree>
    <p:extLst>
      <p:ext uri="{BB962C8B-B14F-4D97-AF65-F5344CB8AC3E}">
        <p14:creationId xmlns:p14="http://schemas.microsoft.com/office/powerpoint/2010/main" val="1762914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7C9A8E-4331-49D9-9C6F-2C87E225D7F4}" type="datetimeFigureOut">
              <a:rPr lang="en-US" smtClean="0"/>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056201-DD6E-4E44-B124-C4CCE5FF9128}" type="slidenum">
              <a:rPr lang="en-US" smtClean="0"/>
              <a:t>‹#›</a:t>
            </a:fld>
            <a:endParaRPr lang="en-US"/>
          </a:p>
        </p:txBody>
      </p:sp>
    </p:spTree>
    <p:extLst>
      <p:ext uri="{BB962C8B-B14F-4D97-AF65-F5344CB8AC3E}">
        <p14:creationId xmlns:p14="http://schemas.microsoft.com/office/powerpoint/2010/main" val="1345274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7C9A8E-4331-49D9-9C6F-2C87E225D7F4}" type="datetimeFigureOut">
              <a:rPr lang="en-US" smtClean="0"/>
              <a:t>12/14/2017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056201-DD6E-4E44-B124-C4CCE5FF9128}" type="slidenum">
              <a:rPr lang="en-US" smtClean="0"/>
              <a:t>‹#›</a:t>
            </a:fld>
            <a:endParaRPr lang="en-US"/>
          </a:p>
        </p:txBody>
      </p:sp>
    </p:spTree>
    <p:extLst>
      <p:ext uri="{BB962C8B-B14F-4D97-AF65-F5344CB8AC3E}">
        <p14:creationId xmlns:p14="http://schemas.microsoft.com/office/powerpoint/2010/main" val="3118233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7C9A8E-4331-49D9-9C6F-2C87E225D7F4}" type="datetimeFigureOut">
              <a:rPr lang="en-US" smtClean="0"/>
              <a:t>12/14/2017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056201-DD6E-4E44-B124-C4CCE5FF9128}" type="slidenum">
              <a:rPr lang="en-US" smtClean="0"/>
              <a:t>‹#›</a:t>
            </a:fld>
            <a:endParaRPr lang="en-US"/>
          </a:p>
        </p:txBody>
      </p:sp>
    </p:spTree>
    <p:extLst>
      <p:ext uri="{BB962C8B-B14F-4D97-AF65-F5344CB8AC3E}">
        <p14:creationId xmlns:p14="http://schemas.microsoft.com/office/powerpoint/2010/main" val="1496193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7C9A8E-4331-49D9-9C6F-2C87E225D7F4}" type="datetimeFigureOut">
              <a:rPr lang="en-US" smtClean="0"/>
              <a:t>12/14/2017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056201-DD6E-4E44-B124-C4CCE5FF9128}" type="slidenum">
              <a:rPr lang="en-US" smtClean="0"/>
              <a:t>‹#›</a:t>
            </a:fld>
            <a:endParaRPr lang="en-US"/>
          </a:p>
        </p:txBody>
      </p:sp>
    </p:spTree>
    <p:extLst>
      <p:ext uri="{BB962C8B-B14F-4D97-AF65-F5344CB8AC3E}">
        <p14:creationId xmlns:p14="http://schemas.microsoft.com/office/powerpoint/2010/main" val="2672063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7C9A8E-4331-49D9-9C6F-2C87E225D7F4}" type="datetimeFigureOut">
              <a:rPr lang="en-US" smtClean="0"/>
              <a:t>12/14/2017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056201-DD6E-4E44-B124-C4CCE5FF9128}" type="slidenum">
              <a:rPr lang="en-US" smtClean="0"/>
              <a:t>‹#›</a:t>
            </a:fld>
            <a:endParaRPr lang="en-US"/>
          </a:p>
        </p:txBody>
      </p:sp>
    </p:spTree>
    <p:extLst>
      <p:ext uri="{BB962C8B-B14F-4D97-AF65-F5344CB8AC3E}">
        <p14:creationId xmlns:p14="http://schemas.microsoft.com/office/powerpoint/2010/main" val="113317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7C9A8E-4331-49D9-9C6F-2C87E225D7F4}" type="datetimeFigureOut">
              <a:rPr lang="en-US" smtClean="0"/>
              <a:t>12/14/2017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056201-DD6E-4E44-B124-C4CCE5FF9128}" type="slidenum">
              <a:rPr lang="en-US" smtClean="0"/>
              <a:t>‹#›</a:t>
            </a:fld>
            <a:endParaRPr lang="en-US"/>
          </a:p>
        </p:txBody>
      </p:sp>
    </p:spTree>
    <p:extLst>
      <p:ext uri="{BB962C8B-B14F-4D97-AF65-F5344CB8AC3E}">
        <p14:creationId xmlns:p14="http://schemas.microsoft.com/office/powerpoint/2010/main" val="979481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7C9A8E-4331-49D9-9C6F-2C87E225D7F4}" type="datetimeFigureOut">
              <a:rPr lang="en-US" smtClean="0"/>
              <a:t>12/14/2017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056201-DD6E-4E44-B124-C4CCE5FF9128}" type="slidenum">
              <a:rPr lang="en-US" smtClean="0"/>
              <a:t>‹#›</a:t>
            </a:fld>
            <a:endParaRPr lang="en-US"/>
          </a:p>
        </p:txBody>
      </p:sp>
    </p:spTree>
    <p:extLst>
      <p:ext uri="{BB962C8B-B14F-4D97-AF65-F5344CB8AC3E}">
        <p14:creationId xmlns:p14="http://schemas.microsoft.com/office/powerpoint/2010/main" val="2783504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7C9A8E-4331-49D9-9C6F-2C87E225D7F4}" type="datetimeFigureOut">
              <a:rPr lang="en-US" smtClean="0"/>
              <a:t>12/14/2017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056201-DD6E-4E44-B124-C4CCE5FF9128}" type="slidenum">
              <a:rPr lang="en-US" smtClean="0"/>
              <a:t>‹#›</a:t>
            </a:fld>
            <a:endParaRPr lang="en-US"/>
          </a:p>
        </p:txBody>
      </p:sp>
    </p:spTree>
    <p:extLst>
      <p:ext uri="{BB962C8B-B14F-4D97-AF65-F5344CB8AC3E}">
        <p14:creationId xmlns:p14="http://schemas.microsoft.com/office/powerpoint/2010/main" val="152756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slide" Target="slide4.xml"/><Relationship Id="rId4" Type="http://schemas.openxmlformats.org/officeDocument/2006/relationships/slide" Target="slide6.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90500" y="-828675"/>
            <a:ext cx="11823700" cy="8845550"/>
          </a:xfrm>
          <a:prstGeom prst="rect">
            <a:avLst/>
          </a:prstGeom>
        </p:spPr>
      </p:pic>
      <p:sp>
        <p:nvSpPr>
          <p:cNvPr id="2" name="Title 1"/>
          <p:cNvSpPr>
            <a:spLocks noGrp="1"/>
          </p:cNvSpPr>
          <p:nvPr>
            <p:ph type="ctrTitle"/>
          </p:nvPr>
        </p:nvSpPr>
        <p:spPr>
          <a:xfrm>
            <a:off x="1612900" y="1089025"/>
            <a:ext cx="9144000" cy="2098675"/>
          </a:xfrm>
        </p:spPr>
        <p:txBody>
          <a:bodyPr/>
          <a:lstStyle/>
          <a:p>
            <a:r>
              <a:rPr lang="en-US" b="1" dirty="0" smtClean="0">
                <a:solidFill>
                  <a:srgbClr val="FF0000"/>
                </a:solidFill>
              </a:rPr>
              <a:t>The </a:t>
            </a:r>
            <a:r>
              <a:rPr lang="en-US" b="1" dirty="0" smtClean="0">
                <a:solidFill>
                  <a:srgbClr val="FF0000"/>
                </a:solidFill>
              </a:rPr>
              <a:t>Alien attack</a:t>
            </a:r>
            <a:endParaRPr lang="en-US" b="1" dirty="0">
              <a:solidFill>
                <a:srgbClr val="FF0000"/>
              </a:solidFill>
            </a:endParaRPr>
          </a:p>
        </p:txBody>
      </p:sp>
      <p:sp>
        <p:nvSpPr>
          <p:cNvPr id="3" name="Subtitle 2"/>
          <p:cNvSpPr>
            <a:spLocks noGrp="1"/>
          </p:cNvSpPr>
          <p:nvPr>
            <p:ph type="subTitle" idx="1"/>
          </p:nvPr>
        </p:nvSpPr>
        <p:spPr>
          <a:xfrm>
            <a:off x="368300" y="3683000"/>
            <a:ext cx="9144000" cy="1587500"/>
          </a:xfrm>
        </p:spPr>
        <p:txBody>
          <a:bodyPr/>
          <a:lstStyle/>
          <a:p>
            <a:r>
              <a:rPr lang="en-US" dirty="0" smtClean="0">
                <a:solidFill>
                  <a:srgbClr val="FF0000"/>
                </a:solidFill>
              </a:rPr>
              <a:t>By </a:t>
            </a:r>
            <a:r>
              <a:rPr lang="en-US" dirty="0">
                <a:solidFill>
                  <a:srgbClr val="FF0000"/>
                </a:solidFill>
              </a:rPr>
              <a:t>A</a:t>
            </a:r>
            <a:r>
              <a:rPr lang="en-US" dirty="0" smtClean="0">
                <a:solidFill>
                  <a:srgbClr val="FF0000"/>
                </a:solidFill>
              </a:rPr>
              <a:t>sho </a:t>
            </a:r>
            <a:r>
              <a:rPr lang="en-US" dirty="0" smtClean="0"/>
              <a:t>A.A</a:t>
            </a:r>
            <a:endParaRPr lang="en-US" dirty="0"/>
          </a:p>
        </p:txBody>
      </p:sp>
    </p:spTree>
    <p:extLst>
      <p:ext uri="{BB962C8B-B14F-4D97-AF65-F5344CB8AC3E}">
        <p14:creationId xmlns:p14="http://schemas.microsoft.com/office/powerpoint/2010/main" val="11253695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0"/>
            <a:ext cx="12192000" cy="6515100"/>
          </a:xfrm>
          <a:prstGeom prst="rect">
            <a:avLst/>
          </a:prstGeom>
        </p:spPr>
      </p:pic>
      <p:sp>
        <p:nvSpPr>
          <p:cNvPr id="2" name="Title 1"/>
          <p:cNvSpPr>
            <a:spLocks noGrp="1"/>
          </p:cNvSpPr>
          <p:nvPr>
            <p:ph type="title"/>
          </p:nvPr>
        </p:nvSpPr>
        <p:spPr/>
        <p:txBody>
          <a:bodyPr/>
          <a:lstStyle/>
          <a:p>
            <a:r>
              <a:rPr lang="en-US" dirty="0" smtClean="0">
                <a:solidFill>
                  <a:srgbClr val="FF0000"/>
                </a:solidFill>
              </a:rPr>
              <a:t>The creepy alien</a:t>
            </a:r>
            <a:endParaRPr lang="en-US" dirty="0">
              <a:solidFill>
                <a:srgbClr val="FF0000"/>
              </a:solidFill>
            </a:endParaRPr>
          </a:p>
        </p:txBody>
      </p:sp>
      <p:sp>
        <p:nvSpPr>
          <p:cNvPr id="3" name="Content Placeholder 2"/>
          <p:cNvSpPr>
            <a:spLocks noGrp="1"/>
          </p:cNvSpPr>
          <p:nvPr>
            <p:ph idx="1"/>
          </p:nvPr>
        </p:nvSpPr>
        <p:spPr/>
        <p:txBody>
          <a:bodyPr/>
          <a:lstStyle/>
          <a:p>
            <a:r>
              <a:rPr lang="en-US" dirty="0"/>
              <a:t> </a:t>
            </a:r>
            <a:r>
              <a:rPr lang="en-US" dirty="0" smtClean="0">
                <a:solidFill>
                  <a:srgbClr val="FF0000"/>
                </a:solidFill>
              </a:rPr>
              <a:t>It was a perfect day. You </a:t>
            </a:r>
            <a:r>
              <a:rPr lang="en-US" dirty="0" smtClean="0">
                <a:solidFill>
                  <a:srgbClr val="FF0000"/>
                </a:solidFill>
              </a:rPr>
              <a:t>turn On The </a:t>
            </a:r>
            <a:r>
              <a:rPr lang="en-US" dirty="0" err="1">
                <a:solidFill>
                  <a:srgbClr val="FF0000"/>
                </a:solidFill>
              </a:rPr>
              <a:t>T</a:t>
            </a:r>
            <a:r>
              <a:rPr lang="en-US" dirty="0" err="1" smtClean="0">
                <a:solidFill>
                  <a:srgbClr val="FF0000"/>
                </a:solidFill>
              </a:rPr>
              <a:t>v</a:t>
            </a:r>
            <a:r>
              <a:rPr lang="en-US" dirty="0" smtClean="0">
                <a:solidFill>
                  <a:srgbClr val="FF0000"/>
                </a:solidFill>
              </a:rPr>
              <a:t>  </a:t>
            </a:r>
            <a:r>
              <a:rPr lang="en-US" dirty="0" smtClean="0">
                <a:solidFill>
                  <a:srgbClr val="FF0000"/>
                </a:solidFill>
              </a:rPr>
              <a:t>You </a:t>
            </a:r>
            <a:r>
              <a:rPr lang="en-US" dirty="0" smtClean="0">
                <a:solidFill>
                  <a:srgbClr val="FF0000"/>
                </a:solidFill>
              </a:rPr>
              <a:t>saw Alian  Space Ship. It Say That They will Be a Huge space crushing. What should You do. Stop it.  But There were One problem. You Were Grounded. For a week! “oh What should I do” If the Alian Attack we will all Died He said worried. What should You Do? Suddenly When The Allen came. The police Use gun on him. But it did not kill him. Which make the alien more anger and kill half of the people in the country. </a:t>
            </a:r>
            <a:r>
              <a:rPr lang="en-US" dirty="0">
                <a:solidFill>
                  <a:srgbClr val="FF0000"/>
                </a:solidFill>
              </a:rPr>
              <a:t> </a:t>
            </a:r>
            <a:r>
              <a:rPr lang="en-US" dirty="0" smtClean="0">
                <a:solidFill>
                  <a:srgbClr val="FF0000"/>
                </a:solidFill>
              </a:rPr>
              <a:t>Than you said “ I have to fight This monster no matter what.   </a:t>
            </a:r>
          </a:p>
        </p:txBody>
      </p:sp>
    </p:spTree>
    <p:extLst>
      <p:ext uri="{BB962C8B-B14F-4D97-AF65-F5344CB8AC3E}">
        <p14:creationId xmlns:p14="http://schemas.microsoft.com/office/powerpoint/2010/main" val="2711529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65125"/>
            <a:ext cx="12192000" cy="5973763"/>
          </a:xfrm>
          <a:prstGeom prst="rect">
            <a:avLst/>
          </a:prstGeom>
        </p:spPr>
      </p:pic>
      <p:sp>
        <p:nvSpPr>
          <p:cNvPr id="3" name="Content Placeholder 2"/>
          <p:cNvSpPr>
            <a:spLocks noGrp="1"/>
          </p:cNvSpPr>
          <p:nvPr>
            <p:ph idx="1"/>
          </p:nvPr>
        </p:nvSpPr>
        <p:spPr>
          <a:xfrm>
            <a:off x="939800" y="2447924"/>
            <a:ext cx="11252200" cy="4410075"/>
          </a:xfrm>
        </p:spPr>
        <p:txBody>
          <a:bodyPr/>
          <a:lstStyle/>
          <a:p>
            <a:pPr marL="0" indent="0">
              <a:buNone/>
            </a:pPr>
            <a:endParaRPr lang="en-US" dirty="0" smtClean="0"/>
          </a:p>
          <a:p>
            <a:r>
              <a:rPr lang="en-US" dirty="0" smtClean="0"/>
              <a:t>“</a:t>
            </a:r>
            <a:r>
              <a:rPr lang="en-US" dirty="0" smtClean="0">
                <a:solidFill>
                  <a:srgbClr val="C00000"/>
                </a:solidFill>
              </a:rPr>
              <a:t> Oh the alien is here what should I do?” Just about when the </a:t>
            </a:r>
            <a:r>
              <a:rPr lang="en-US" dirty="0" smtClean="0">
                <a:solidFill>
                  <a:srgbClr val="C00000"/>
                </a:solidFill>
              </a:rPr>
              <a:t>alien </a:t>
            </a:r>
            <a:r>
              <a:rPr lang="en-US" dirty="0" smtClean="0">
                <a:solidFill>
                  <a:srgbClr val="C00000"/>
                </a:solidFill>
              </a:rPr>
              <a:t>attack The cops try to distract him. Would You</a:t>
            </a:r>
          </a:p>
          <a:p>
            <a:endParaRPr lang="en-US" dirty="0">
              <a:solidFill>
                <a:srgbClr val="C00000"/>
              </a:solidFill>
            </a:endParaRPr>
          </a:p>
          <a:p>
            <a:r>
              <a:rPr lang="en-US" dirty="0" smtClean="0">
                <a:solidFill>
                  <a:srgbClr val="C00000"/>
                </a:solidFill>
                <a:hlinkClick r:id="rId3" action="ppaction://hlinksldjump"/>
              </a:rPr>
              <a:t>Run</a:t>
            </a:r>
            <a:endParaRPr lang="en-US" dirty="0" smtClean="0">
              <a:solidFill>
                <a:srgbClr val="C00000"/>
              </a:solidFill>
            </a:endParaRPr>
          </a:p>
          <a:p>
            <a:r>
              <a:rPr lang="en-US" dirty="0" smtClean="0">
                <a:solidFill>
                  <a:srgbClr val="C00000"/>
                </a:solidFill>
                <a:hlinkClick r:id="rId4" action="ppaction://hlinksldjump"/>
              </a:rPr>
              <a:t>Hide</a:t>
            </a:r>
            <a:endParaRPr lang="en-US" dirty="0" smtClean="0">
              <a:solidFill>
                <a:srgbClr val="C00000"/>
              </a:solidFill>
            </a:endParaRPr>
          </a:p>
          <a:p>
            <a:r>
              <a:rPr lang="en-US" dirty="0" smtClean="0">
                <a:solidFill>
                  <a:srgbClr val="C00000"/>
                </a:solidFill>
                <a:hlinkClick r:id="rId5" action="ppaction://hlinksldjump"/>
              </a:rPr>
              <a:t>Fight</a:t>
            </a:r>
            <a:endParaRPr lang="en-US" dirty="0">
              <a:solidFill>
                <a:srgbClr val="C00000"/>
              </a:solidFill>
            </a:endParaRPr>
          </a:p>
        </p:txBody>
      </p:sp>
      <p:sp>
        <p:nvSpPr>
          <p:cNvPr id="2" name="Title 1"/>
          <p:cNvSpPr>
            <a:spLocks noGrp="1"/>
          </p:cNvSpPr>
          <p:nvPr>
            <p:ph type="title"/>
          </p:nvPr>
        </p:nvSpPr>
        <p:spPr/>
        <p:txBody>
          <a:bodyPr/>
          <a:lstStyle/>
          <a:p>
            <a:r>
              <a:rPr lang="en-US" dirty="0" smtClean="0">
                <a:solidFill>
                  <a:srgbClr val="C00000"/>
                </a:solidFill>
              </a:rPr>
              <a:t>The  </a:t>
            </a:r>
            <a:r>
              <a:rPr lang="en-US" dirty="0" smtClean="0">
                <a:solidFill>
                  <a:srgbClr val="C00000"/>
                </a:solidFill>
              </a:rPr>
              <a:t>Alien </a:t>
            </a:r>
            <a:r>
              <a:rPr lang="en-US" dirty="0" smtClean="0">
                <a:solidFill>
                  <a:srgbClr val="C00000"/>
                </a:solidFill>
              </a:rPr>
              <a:t>attack to plant earth</a:t>
            </a:r>
            <a:endParaRPr lang="en-US" dirty="0">
              <a:solidFill>
                <a:srgbClr val="C00000"/>
              </a:solidFill>
            </a:endParaRPr>
          </a:p>
        </p:txBody>
      </p:sp>
    </p:spTree>
    <p:extLst>
      <p:ext uri="{BB962C8B-B14F-4D97-AF65-F5344CB8AC3E}">
        <p14:creationId xmlns:p14="http://schemas.microsoft.com/office/powerpoint/2010/main" val="12342378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Fight </a:t>
            </a:r>
            <a:endParaRPr lang="en-US" dirty="0"/>
          </a:p>
        </p:txBody>
      </p:sp>
      <p:sp>
        <p:nvSpPr>
          <p:cNvPr id="3" name="Content Placeholder 2"/>
          <p:cNvSpPr>
            <a:spLocks noGrp="1"/>
          </p:cNvSpPr>
          <p:nvPr>
            <p:ph idx="1"/>
          </p:nvPr>
        </p:nvSpPr>
        <p:spPr/>
        <p:txBody>
          <a:bodyPr/>
          <a:lstStyle/>
          <a:p>
            <a:pPr marL="0" indent="0">
              <a:buNone/>
            </a:pPr>
            <a:r>
              <a:rPr lang="en-US" dirty="0" smtClean="0"/>
              <a:t>You went out side Than The alien Pick a whole house and through it at you. </a:t>
            </a:r>
          </a:p>
          <a:p>
            <a:pPr marL="0" indent="0">
              <a:buNone/>
            </a:pPr>
            <a:endParaRPr lang="en-US" dirty="0"/>
          </a:p>
          <a:p>
            <a:pPr marL="0" indent="0">
              <a:buNone/>
            </a:pPr>
            <a:r>
              <a:rPr lang="en-US" dirty="0" smtClean="0"/>
              <a:t>                          THEN YOUR LOSS!!!!!!!!!.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81900" y="3149600"/>
            <a:ext cx="2171700" cy="3027363"/>
          </a:xfrm>
          <a:prstGeom prst="rect">
            <a:avLst/>
          </a:prstGeom>
        </p:spPr>
      </p:pic>
    </p:spTree>
    <p:extLst>
      <p:ext uri="{BB962C8B-B14F-4D97-AF65-F5344CB8AC3E}">
        <p14:creationId xmlns:p14="http://schemas.microsoft.com/office/powerpoint/2010/main" val="485808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a:t>
            </a:r>
            <a:endParaRPr lang="en-US" dirty="0"/>
          </a:p>
        </p:txBody>
      </p:sp>
      <p:sp>
        <p:nvSpPr>
          <p:cNvPr id="3" name="Content Placeholder 2"/>
          <p:cNvSpPr>
            <a:spLocks noGrp="1"/>
          </p:cNvSpPr>
          <p:nvPr>
            <p:ph idx="1"/>
          </p:nvPr>
        </p:nvSpPr>
        <p:spPr/>
        <p:txBody>
          <a:bodyPr/>
          <a:lstStyle/>
          <a:p>
            <a:pPr marL="0" indent="0">
              <a:buNone/>
            </a:pPr>
            <a:r>
              <a:rPr lang="en-US" dirty="0" smtClean="0"/>
              <a:t>You run Away and suddenly You look Behind And There was a spaceship that was speeding and it hit you and you </a:t>
            </a:r>
          </a:p>
          <a:p>
            <a:pPr marL="0" indent="0">
              <a:buNone/>
            </a:pPr>
            <a:endParaRPr lang="en-US" dirty="0"/>
          </a:p>
          <a:p>
            <a:pPr marL="0" indent="0">
              <a:buNone/>
            </a:pPr>
            <a:endParaRPr lang="en-US" dirty="0" smtClean="0"/>
          </a:p>
          <a:p>
            <a:pPr marL="0" indent="0">
              <a:buNone/>
            </a:pPr>
            <a:r>
              <a:rPr lang="en-US" dirty="0" smtClean="0"/>
              <a:t>            You DIE!!!!!!!!!!!!!!!!!</a:t>
            </a:r>
            <a:endParaRPr lang="en-US" dirty="0"/>
          </a:p>
        </p:txBody>
      </p:sp>
    </p:spTree>
    <p:extLst>
      <p:ext uri="{BB962C8B-B14F-4D97-AF65-F5344CB8AC3E}">
        <p14:creationId xmlns:p14="http://schemas.microsoft.com/office/powerpoint/2010/main" val="4239315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Hide</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You were so scared where would you hide?</a:t>
            </a:r>
            <a:endParaRPr lang="en-US" dirty="0"/>
          </a:p>
          <a:p>
            <a:pPr marL="0" indent="0">
              <a:buNone/>
            </a:pPr>
            <a:endParaRPr lang="en-US" dirty="0" smtClean="0"/>
          </a:p>
          <a:p>
            <a:pPr marL="0" indent="0">
              <a:buNone/>
            </a:pPr>
            <a:r>
              <a:rPr lang="en-US" dirty="0" smtClean="0"/>
              <a:t>.</a:t>
            </a:r>
            <a:r>
              <a:rPr lang="en-US" dirty="0" smtClean="0">
                <a:hlinkClick r:id="rId2" action="ppaction://hlinksldjump"/>
              </a:rPr>
              <a:t>Under your Bed</a:t>
            </a:r>
            <a:endParaRPr lang="en-US" dirty="0" smtClean="0"/>
          </a:p>
          <a:p>
            <a:pPr marL="0" indent="0">
              <a:buNone/>
            </a:pPr>
            <a:r>
              <a:rPr lang="en-US" dirty="0" smtClean="0">
                <a:hlinkClick r:id="rId3" action="ppaction://hlinksldjump"/>
              </a:rPr>
              <a:t>.Under The Kitchen table</a:t>
            </a:r>
            <a:r>
              <a:rPr lang="en-US" dirty="0" smtClean="0">
                <a:hlinkClick r:id="rId3" action="ppaction://hlinksldjump"/>
              </a:rPr>
              <a:t>.</a:t>
            </a:r>
            <a:r>
              <a:rPr lang="en-US" b="1" i="1" dirty="0">
                <a:hlinkClick r:id="rId3" action="ppaction://hlinksldjump"/>
              </a:rPr>
              <a:t> </a:t>
            </a: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6400499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Hide chioce2</a:t>
            </a:r>
            <a:endParaRPr lang="en-US" dirty="0"/>
          </a:p>
        </p:txBody>
      </p:sp>
      <p:sp>
        <p:nvSpPr>
          <p:cNvPr id="3" name="Content Placeholder 2"/>
          <p:cNvSpPr>
            <a:spLocks noGrp="1"/>
          </p:cNvSpPr>
          <p:nvPr>
            <p:ph idx="1"/>
          </p:nvPr>
        </p:nvSpPr>
        <p:spPr/>
        <p:txBody>
          <a:bodyPr/>
          <a:lstStyle/>
          <a:p>
            <a:pPr marL="0" indent="0">
              <a:buNone/>
            </a:pPr>
            <a:r>
              <a:rPr lang="en-US" dirty="0" smtClean="0"/>
              <a:t> You hide and the alien came home and crush everything Except the </a:t>
            </a:r>
            <a:r>
              <a:rPr lang="en-US" dirty="0" err="1" smtClean="0"/>
              <a:t>the</a:t>
            </a:r>
            <a:r>
              <a:rPr lang="en-US" dirty="0" smtClean="0"/>
              <a:t> bed.</a:t>
            </a:r>
          </a:p>
          <a:p>
            <a:pPr marL="0" indent="0">
              <a:buNone/>
            </a:pPr>
            <a:r>
              <a:rPr lang="en-US" dirty="0" smtClean="0"/>
              <a:t>You should have hide under the bed</a:t>
            </a:r>
          </a:p>
          <a:p>
            <a:pPr marL="0" indent="0">
              <a:buNone/>
            </a:pPr>
            <a:endParaRPr lang="en-US" dirty="0"/>
          </a:p>
          <a:p>
            <a:pPr marL="0" indent="0">
              <a:buNone/>
            </a:pPr>
            <a:r>
              <a:rPr lang="en-US" dirty="0" smtClean="0"/>
              <a:t>. You Loss!!!!</a:t>
            </a:r>
            <a:endParaRPr lang="en-US" dirty="0"/>
          </a:p>
        </p:txBody>
      </p:sp>
    </p:spTree>
    <p:extLst>
      <p:ext uri="{BB962C8B-B14F-4D97-AF65-F5344CB8AC3E}">
        <p14:creationId xmlns:p14="http://schemas.microsoft.com/office/powerpoint/2010/main" val="12744773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Bed</a:t>
            </a:r>
            <a:endParaRPr lang="en-US" dirty="0"/>
          </a:p>
        </p:txBody>
      </p:sp>
      <p:sp>
        <p:nvSpPr>
          <p:cNvPr id="3" name="Content Placeholder 2"/>
          <p:cNvSpPr>
            <a:spLocks noGrp="1"/>
          </p:cNvSpPr>
          <p:nvPr>
            <p:ph idx="1"/>
          </p:nvPr>
        </p:nvSpPr>
        <p:spPr/>
        <p:txBody>
          <a:bodyPr/>
          <a:lstStyle/>
          <a:p>
            <a:r>
              <a:rPr lang="en-US" dirty="0" smtClean="0"/>
              <a:t>You hide under your bed The evil alien couldn't found you any where</a:t>
            </a:r>
          </a:p>
          <a:p>
            <a:endParaRPr lang="en-US" dirty="0"/>
          </a:p>
          <a:p>
            <a:endParaRPr lang="en-US" dirty="0" smtClean="0"/>
          </a:p>
          <a:p>
            <a:r>
              <a:rPr lang="en-US" dirty="0" smtClean="0"/>
              <a:t>You WON </a:t>
            </a:r>
            <a:endParaRPr lang="en-US" dirty="0"/>
          </a:p>
        </p:txBody>
      </p:sp>
    </p:spTree>
    <p:extLst>
      <p:ext uri="{BB962C8B-B14F-4D97-AF65-F5344CB8AC3E}">
        <p14:creationId xmlns:p14="http://schemas.microsoft.com/office/powerpoint/2010/main" val="11118331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284</Words>
  <Application>Microsoft Office PowerPoint</Application>
  <PresentationFormat>Widescreen</PresentationFormat>
  <Paragraphs>35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The Alien attack</vt:lpstr>
      <vt:lpstr>The creepy alien</vt:lpstr>
      <vt:lpstr>The  Alien attack to plant earth</vt:lpstr>
      <vt:lpstr>Fight </vt:lpstr>
      <vt:lpstr>Run</vt:lpstr>
      <vt:lpstr>Hide </vt:lpstr>
      <vt:lpstr>Hide chioce2</vt:lpstr>
      <vt:lpstr>Bed</vt:lpstr>
    </vt:vector>
  </TitlesOfParts>
  <Company>Portland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Allen attack</dc:title>
  <dc:creator>Markham Classroom 114</dc:creator>
  <cp:lastModifiedBy>Markham Classroom 114</cp:lastModifiedBy>
  <cp:revision>14</cp:revision>
  <dcterms:created xsi:type="dcterms:W3CDTF">2017-11-02T18:40:49Z</dcterms:created>
  <dcterms:modified xsi:type="dcterms:W3CDTF">2017-12-14T19:41:51Z</dcterms:modified>
</cp:coreProperties>
</file>