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6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8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4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6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5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2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9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6BF2-5540-4C92-8AB3-924D4263F32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820F-EBFA-4594-B9A4-DDD265AD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Once a </a:t>
            </a:r>
            <a:r>
              <a:rPr lang="en-US" dirty="0" err="1" smtClean="0"/>
              <a:t>mossion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396" y="1638300"/>
            <a:ext cx="225428" cy="1531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560949" y="2783662"/>
            <a:ext cx="60959" cy="457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560950" y="6210300"/>
            <a:ext cx="142456" cy="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mossion</a:t>
            </a:r>
            <a:r>
              <a:rPr lang="en-US" dirty="0" smtClean="0"/>
              <a:t> of  Spy squad </a:t>
            </a:r>
            <a:r>
              <a:rPr lang="en-US" dirty="0" err="1" smtClean="0"/>
              <a:t>stundes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Mrs</a:t>
            </a:r>
            <a:r>
              <a:rPr lang="en-US" dirty="0" smtClean="0"/>
              <a:t> . Squad is having a party but there is someone  in her room</a:t>
            </a:r>
          </a:p>
          <a:p>
            <a:r>
              <a:rPr lang="en-US" dirty="0" smtClean="0"/>
              <a:t>Do run away</a:t>
            </a:r>
          </a:p>
          <a:p>
            <a:r>
              <a:rPr lang="en-US" dirty="0" smtClean="0"/>
              <a:t>Or explore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away but the </a:t>
            </a:r>
            <a:r>
              <a:rPr lang="en-US" dirty="0" err="1" smtClean="0"/>
              <a:t>preson</a:t>
            </a:r>
            <a:r>
              <a:rPr lang="en-US" dirty="0" smtClean="0"/>
              <a:t> </a:t>
            </a:r>
            <a:r>
              <a:rPr lang="en-US" dirty="0" err="1" smtClean="0"/>
              <a:t>capters</a:t>
            </a:r>
            <a:r>
              <a:rPr lang="en-US" dirty="0" smtClean="0"/>
              <a:t> you 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err="1" smtClean="0"/>
              <a:t>kinnapes</a:t>
            </a:r>
            <a:r>
              <a:rPr lang="en-US" dirty="0" smtClean="0"/>
              <a:t> you but you try to get away </a:t>
            </a:r>
          </a:p>
          <a:p>
            <a:pPr marL="0" indent="0">
              <a:buNone/>
            </a:pPr>
            <a:r>
              <a:rPr lang="en-US" dirty="0" smtClean="0"/>
              <a:t>YOU LOSE!!!!!!!!!!</a:t>
            </a:r>
          </a:p>
        </p:txBody>
      </p:sp>
    </p:spTree>
    <p:extLst>
      <p:ext uri="{BB962C8B-B14F-4D97-AF65-F5344CB8AC3E}">
        <p14:creationId xmlns:p14="http://schemas.microsoft.com/office/powerpoint/2010/main" val="6868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out there but you caught </a:t>
            </a:r>
            <a:r>
              <a:rPr lang="en-US" smtClean="0"/>
              <a:t>the pros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Once a mossion  </vt:lpstr>
      <vt:lpstr>A mossion of  Spy squad stundes  </vt:lpstr>
      <vt:lpstr>Path 1 </vt:lpstr>
      <vt:lpstr>Path 2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Mission</dc:title>
  <dc:creator>Markham Classroom 114</dc:creator>
  <cp:lastModifiedBy>Markham Classroom 114</cp:lastModifiedBy>
  <cp:revision>12</cp:revision>
  <dcterms:created xsi:type="dcterms:W3CDTF">2017-11-17T19:42:55Z</dcterms:created>
  <dcterms:modified xsi:type="dcterms:W3CDTF">2017-12-15T19:47:51Z</dcterms:modified>
</cp:coreProperties>
</file>