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4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0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0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0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9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4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8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E42A-4A1A-46AF-88D8-412B4F31347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6ABB-9009-42BC-98D0-221FA0A6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5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MYSTERIS ADVENTER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mystery awakes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dirty="0" err="1" smtClean="0"/>
              <a:t>asmaa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mysterious time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6383" y="-2108200"/>
            <a:ext cx="15164859" cy="113736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night there lived an young girl She woke up 12:00 midnight because there was some one at the door</a:t>
            </a:r>
          </a:p>
          <a:p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 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Should she open the door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linkClick r:id="rId3" action="ppaction://hlinksldjump"/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stay and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sldjump"/>
              </a:rPr>
              <a:t>hidePath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Path 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1"/>
            <a:ext cx="11887200" cy="64987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chose stay there and hide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big fat llama will brake your home and you die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GAME OVER!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306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Path 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42551"/>
            <a:ext cx="9804400" cy="68407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will ask you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bg1"/>
                </a:solidFill>
              </a:rPr>
              <a:t>YOU WANT SOME CHIKEN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3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chicken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he asks you do want the chicken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Would you take the chicken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Or would you run away.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5124"/>
            <a:ext cx="12330112" cy="64928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chicken is toxic and you die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>GAME OVER!</a:t>
            </a:r>
            <a:endParaRPr lang="en-US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Pirates 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12077700" cy="6045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You chose to run away the llama will case back to a pirate ship</a:t>
            </a:r>
          </a:p>
          <a:p>
            <a:r>
              <a:rPr lang="en-US" dirty="0" smtClean="0"/>
              <a:t>The pirates will throw you of in to the ocean.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  <a:br>
              <a:rPr lang="en-US" dirty="0" smtClean="0"/>
            </a:br>
            <a:r>
              <a:rPr lang="en-US" dirty="0" smtClean="0"/>
              <a:t>YOU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2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MYSTERIS ADVENTER</vt:lpstr>
      <vt:lpstr>A mysterious time </vt:lpstr>
      <vt:lpstr>Path 1</vt:lpstr>
      <vt:lpstr>Path 2</vt:lpstr>
      <vt:lpstr>Take the chicken or not</vt:lpstr>
      <vt:lpstr>PowerPoint Presentation</vt:lpstr>
      <vt:lpstr>Pirates ship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MYSTERIS ADVENTER</dc:title>
  <dc:creator>Markham Classroom 114</dc:creator>
  <cp:lastModifiedBy>Markham Classroom 114</cp:lastModifiedBy>
  <cp:revision>9</cp:revision>
  <dcterms:created xsi:type="dcterms:W3CDTF">2017-11-02T18:35:37Z</dcterms:created>
  <dcterms:modified xsi:type="dcterms:W3CDTF">2017-12-07T19:27:21Z</dcterms:modified>
</cp:coreProperties>
</file>