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6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4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45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203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0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0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4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7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4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9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4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9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DE36-7BD0-4680-B77A-61A07FF9D566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413917-C336-49E1-9562-A15E7AB13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story about a shark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Ayubmohamed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him to a house that was </a:t>
            </a:r>
            <a:r>
              <a:rPr lang="en-US" dirty="0" err="1" smtClean="0"/>
              <a:t>kreepy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lose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270000"/>
            <a:ext cx="5328728" cy="53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4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Once upon a time there was a kid swimming at the beach then he saw a great white shark and the kid was yelling 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would you do</a:t>
            </a:r>
          </a:p>
          <a:p>
            <a:r>
              <a:rPr lang="en-US" dirty="0" smtClean="0">
                <a:hlinkClick r:id="rId2" action="ppaction://hlinksldjump"/>
              </a:rPr>
              <a:t>Save the boy 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ignore him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3762375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boy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you saved the boy then the shark was following you </a:t>
            </a:r>
          </a:p>
          <a:p>
            <a:endParaRPr lang="en-US" dirty="0"/>
          </a:p>
          <a:p>
            <a:r>
              <a:rPr lang="en-US" dirty="0" smtClean="0"/>
              <a:t>What would you do</a:t>
            </a:r>
          </a:p>
          <a:p>
            <a:pPr marL="3657600" lvl="8" indent="0">
              <a:buNone/>
            </a:pPr>
            <a:r>
              <a:rPr lang="en-US" sz="2800" dirty="0" smtClean="0">
                <a:hlinkClick r:id="rId2" action="ppaction://hlinksldjump"/>
              </a:rPr>
              <a:t>Go to the ship</a:t>
            </a:r>
            <a:endParaRPr lang="en-US" sz="2800" dirty="0" smtClean="0"/>
          </a:p>
          <a:p>
            <a:pPr marL="3657600" lvl="8" indent="0">
              <a:buNone/>
            </a:pPr>
            <a:r>
              <a:rPr lang="en-US" dirty="0"/>
              <a:t>	</a:t>
            </a:r>
            <a:r>
              <a:rPr lang="en-US" dirty="0" smtClean="0"/>
              <a:t>or</a:t>
            </a:r>
          </a:p>
          <a:p>
            <a:pPr marL="3657600" lvl="8" indent="0">
              <a:buNone/>
            </a:pPr>
            <a:r>
              <a:rPr lang="en-US" sz="2800" dirty="0" smtClean="0">
                <a:hlinkClick r:id="rId3" action="ppaction://hlinksldjump"/>
              </a:rPr>
              <a:t>Swim to shore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100975"/>
            <a:ext cx="3606763" cy="24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Ignore 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boy was your son he died </a:t>
            </a:r>
          </a:p>
          <a:p>
            <a:r>
              <a:rPr lang="en-US" dirty="0" smtClean="0"/>
              <a:t>The end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90" y="-101600"/>
            <a:ext cx="4325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9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made it on the ship and they were going to another place</a:t>
            </a:r>
          </a:p>
          <a:p>
            <a:pPr lvl="7"/>
            <a:endParaRPr lang="en-US" dirty="0"/>
          </a:p>
          <a:p>
            <a:pPr lvl="7"/>
            <a:r>
              <a:rPr lang="en-US" sz="2800" dirty="0" smtClean="0">
                <a:hlinkClick r:id="rId2" action="ppaction://hlinksldjump"/>
              </a:rPr>
              <a:t>Stay on ship</a:t>
            </a:r>
            <a:endParaRPr lang="en-US" sz="2800" dirty="0" smtClean="0"/>
          </a:p>
          <a:p>
            <a:pPr lvl="7"/>
            <a:r>
              <a:rPr lang="en-US" sz="2800" dirty="0" smtClean="0">
                <a:hlinkClick r:id="rId3" action="ppaction://hlinksldjump"/>
              </a:rPr>
              <a:t>Get </a:t>
            </a:r>
            <a:r>
              <a:rPr lang="en-US" sz="2800" dirty="0" smtClean="0">
                <a:hlinkClick r:id="rId3" action="ppaction://hlinksldjump"/>
              </a:rPr>
              <a:t>off </a:t>
            </a:r>
            <a:r>
              <a:rPr lang="en-US" sz="2800" dirty="0" smtClean="0">
                <a:hlinkClick r:id="rId3" action="ppaction://hlinksldjump"/>
              </a:rPr>
              <a:t>the ship</a:t>
            </a:r>
            <a:endParaRPr lang="en-US" sz="2800" dirty="0" smtClean="0"/>
          </a:p>
          <a:p>
            <a:pPr lvl="7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899" y="2877614"/>
            <a:ext cx="5229419" cy="30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Got </a:t>
            </a:r>
            <a:r>
              <a:rPr lang="en-US" dirty="0" smtClean="0"/>
              <a:t>off </a:t>
            </a:r>
            <a:r>
              <a:rPr lang="en-US" dirty="0" smtClean="0"/>
              <a:t>the 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got of the ship and you were in a new place then you made a family and a new house you </a:t>
            </a:r>
          </a:p>
          <a:p>
            <a:endParaRPr lang="en-US" dirty="0"/>
          </a:p>
          <a:p>
            <a:endParaRPr lang="en-US" dirty="0" smtClean="0"/>
          </a:p>
          <a:p>
            <a:pPr lvl="7"/>
            <a:r>
              <a:rPr lang="en-US" sz="4800" dirty="0" smtClean="0"/>
              <a:t>WIN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19" y="4382356"/>
            <a:ext cx="3635181" cy="2127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12" y="4749139"/>
            <a:ext cx="1690221" cy="142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Swim to shore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boy drowned and he died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043" y="762072"/>
            <a:ext cx="4928114" cy="59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on the 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Then you came to the new place with the kid and you said who are you and the kid said I am your son</a:t>
            </a:r>
          </a:p>
          <a:p>
            <a:pPr lvl="5"/>
            <a:endParaRPr lang="en-US" dirty="0"/>
          </a:p>
          <a:p>
            <a:pPr lvl="6"/>
            <a:endParaRPr lang="en-US" dirty="0" smtClean="0"/>
          </a:p>
          <a:p>
            <a:pPr lvl="6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1200" dirty="0">
                <a:hlinkClick r:id="rId2" action="ppaction://hlinksldjump"/>
              </a:rPr>
              <a:t>	</a:t>
            </a:r>
            <a:r>
              <a:rPr lang="en-US" sz="11200" dirty="0" smtClean="0">
                <a:hlinkClick r:id="rId2" action="ppaction://hlinksldjump"/>
              </a:rPr>
              <a:t>leave </a:t>
            </a:r>
            <a:r>
              <a:rPr lang="en-US" sz="11200" dirty="0" smtClean="0">
                <a:hlinkClick r:id="rId2" action="ppaction://hlinksldjump"/>
              </a:rPr>
              <a:t>him</a:t>
            </a:r>
            <a:r>
              <a:rPr lang="en-US" sz="11200" dirty="0"/>
              <a:t> </a:t>
            </a:r>
            <a:endParaRPr lang="en-US" sz="11200" dirty="0" smtClean="0"/>
          </a:p>
          <a:p>
            <a:pPr lvl="6"/>
            <a:r>
              <a:rPr lang="en-US" sz="11200" dirty="0" smtClean="0">
                <a:hlinkClick r:id="rId3" action="ppaction://hlinksldjump"/>
              </a:rPr>
              <a:t>Take </a:t>
            </a:r>
            <a:r>
              <a:rPr lang="en-US" sz="11200" dirty="0" smtClean="0">
                <a:hlinkClick r:id="rId3" action="ppaction://hlinksldjump"/>
              </a:rPr>
              <a:t>him to the creepy house</a:t>
            </a:r>
            <a:br>
              <a:rPr lang="en-US" sz="11200" dirty="0" smtClean="0">
                <a:hlinkClick r:id="rId3" action="ppaction://hlinksldjump"/>
              </a:rPr>
            </a:br>
            <a:r>
              <a:rPr lang="en-US" sz="11200" dirty="0" smtClean="0">
                <a:hlinkClick r:id="rId3" action="ppaction://hlinksldjump"/>
              </a:rPr>
              <a:t/>
            </a:r>
            <a:br>
              <a:rPr lang="en-US" sz="11200" dirty="0" smtClean="0">
                <a:hlinkClick r:id="rId3" action="ppaction://hlinksldjump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9837"/>
            <a:ext cx="3757808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the kid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were alone you die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259012"/>
            <a:ext cx="6438900" cy="42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026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178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The story about a shark</vt:lpstr>
      <vt:lpstr>Once upon a time there was a kid swimming at the beach then he saw a great white shark and the kid was yelling  </vt:lpstr>
      <vt:lpstr>Save boy</vt:lpstr>
      <vt:lpstr>Ignore him</vt:lpstr>
      <vt:lpstr>Go to ship</vt:lpstr>
      <vt:lpstr>Got off the ship</vt:lpstr>
      <vt:lpstr>Swim to shore  </vt:lpstr>
      <vt:lpstr>Stay on the ship</vt:lpstr>
      <vt:lpstr>Leave the kid</vt:lpstr>
      <vt:lpstr>Take him to a house that was kreepy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about a shark</dc:title>
  <dc:creator>Markham Classroom 114</dc:creator>
  <cp:lastModifiedBy>Markham Classroom 114</cp:lastModifiedBy>
  <cp:revision>8</cp:revision>
  <dcterms:created xsi:type="dcterms:W3CDTF">2017-11-16T19:41:11Z</dcterms:created>
  <dcterms:modified xsi:type="dcterms:W3CDTF">2017-12-07T19:40:04Z</dcterms:modified>
</cp:coreProperties>
</file>