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2446-2A06-4AA0-800A-73AFF3F6DA4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63C5-7469-40DA-BC83-F73956FCA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58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2446-2A06-4AA0-800A-73AFF3F6DA4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63C5-7469-40DA-BC83-F73956FCA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4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2446-2A06-4AA0-800A-73AFF3F6DA4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63C5-7469-40DA-BC83-F73956FCA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0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2446-2A06-4AA0-800A-73AFF3F6DA4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63C5-7469-40DA-BC83-F73956FCA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5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2446-2A06-4AA0-800A-73AFF3F6DA4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63C5-7469-40DA-BC83-F73956FCA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4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2446-2A06-4AA0-800A-73AFF3F6DA4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63C5-7469-40DA-BC83-F73956FCA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5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2446-2A06-4AA0-800A-73AFF3F6DA4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63C5-7469-40DA-BC83-F73956FCA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5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2446-2A06-4AA0-800A-73AFF3F6DA4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63C5-7469-40DA-BC83-F73956FCA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37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2446-2A06-4AA0-800A-73AFF3F6DA4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63C5-7469-40DA-BC83-F73956FCA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0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2446-2A06-4AA0-800A-73AFF3F6DA4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63C5-7469-40DA-BC83-F73956FCA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734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2446-2A06-4AA0-800A-73AFF3F6DA4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63C5-7469-40DA-BC83-F73956FCA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88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C2446-2A06-4AA0-800A-73AFF3F6DA4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063C5-7469-40DA-BC83-F73956FCA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9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Adventure 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Caleb Stonecliffe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900" y="304800"/>
            <a:ext cx="9220200" cy="201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9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377825"/>
            <a:ext cx="10515600" cy="1325563"/>
          </a:xfrm>
        </p:spPr>
        <p:txBody>
          <a:bodyPr/>
          <a:lstStyle/>
          <a:p>
            <a:r>
              <a:rPr lang="en-US" dirty="0" smtClean="0"/>
              <a:t>Wizardry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0"/>
            <a:ext cx="12506325" cy="67578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wake up in the morning in your small bed, in your tower. Then the top of your tower explodes, what do you do.</a:t>
            </a:r>
          </a:p>
          <a:p>
            <a:r>
              <a:rPr lang="en-US" dirty="0" smtClean="0">
                <a:hlinkClick r:id="rId3" action="ppaction://hlinksldjump"/>
              </a:rPr>
              <a:t>1 go up to see what’s going on</a:t>
            </a:r>
            <a:endParaRPr lang="en-US" dirty="0" smtClean="0"/>
          </a:p>
          <a:p>
            <a:r>
              <a:rPr lang="en-US" dirty="0" smtClean="0"/>
              <a:t>Or</a:t>
            </a:r>
          </a:p>
          <a:p>
            <a:r>
              <a:rPr lang="en-US" dirty="0" smtClean="0">
                <a:hlinkClick r:id="rId4" action="ppaction://hlinksldjump"/>
              </a:rPr>
              <a:t>2 go down to confront the source</a:t>
            </a:r>
            <a:endParaRPr lang="en-US" dirty="0"/>
          </a:p>
        </p:txBody>
      </p:sp>
      <p:sp>
        <p:nvSpPr>
          <p:cNvPr id="4" name="AutoShape 2" descr="Image result for merlin's tower"/>
          <p:cNvSpPr>
            <a:spLocks noChangeAspect="1" noChangeArrowheads="1"/>
          </p:cNvSpPr>
          <p:nvPr/>
        </p:nvSpPr>
        <p:spPr bwMode="auto">
          <a:xfrm>
            <a:off x="155575" y="-1646238"/>
            <a:ext cx="6096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merlin's tower"/>
          <p:cNvSpPr>
            <a:spLocks noChangeAspect="1" noChangeArrowheads="1"/>
          </p:cNvSpPr>
          <p:nvPr/>
        </p:nvSpPr>
        <p:spPr bwMode="auto">
          <a:xfrm>
            <a:off x="307975" y="-1493838"/>
            <a:ext cx="6096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3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go up to see what's going on </a:t>
            </a:r>
          </a:p>
          <a:p>
            <a:r>
              <a:rPr lang="en-US" dirty="0" smtClean="0"/>
              <a:t>You go up and you see a wizard throwing explosive spells up to the top of your tower.</a:t>
            </a:r>
          </a:p>
          <a:p>
            <a:r>
              <a:rPr lang="en-US" dirty="0" smtClean="0">
                <a:hlinkClick r:id="rId2" action="ppaction://hlinksldjump"/>
              </a:rPr>
              <a:t>1 you throw a fire spell at them</a:t>
            </a:r>
            <a:endParaRPr lang="en-US" dirty="0" smtClean="0"/>
          </a:p>
          <a:p>
            <a:r>
              <a:rPr lang="en-US" dirty="0" smtClean="0"/>
              <a:t>Or</a:t>
            </a:r>
          </a:p>
          <a:p>
            <a:r>
              <a:rPr lang="en-US" dirty="0">
                <a:hlinkClick r:id="rId3" action="ppaction://hlinksldjump"/>
              </a:rPr>
              <a:t>2</a:t>
            </a:r>
            <a:r>
              <a:rPr lang="en-US" dirty="0" smtClean="0">
                <a:hlinkClick r:id="rId3" action="ppaction://hlinksldjump"/>
              </a:rPr>
              <a:t> you summon a dragon to try to attack the people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52167">
            <a:off x="7762869" y="412098"/>
            <a:ext cx="2988536" cy="149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79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two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0"/>
            <a:ext cx="117856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go down to confront the source</a:t>
            </a:r>
          </a:p>
          <a:p>
            <a:r>
              <a:rPr lang="en-US" dirty="0" smtClean="0"/>
              <a:t>You go down and look up just in time to see a brick fall on you</a:t>
            </a:r>
          </a:p>
          <a:p>
            <a:r>
              <a:rPr lang="en-US" dirty="0" smtClean="0"/>
              <a:t>You dead&gt;:)</a:t>
            </a:r>
          </a:p>
          <a:p>
            <a:r>
              <a:rPr lang="en-US" dirty="0" smtClean="0">
                <a:hlinkClick r:id="rId3" action="ppaction://hlinksldjump"/>
              </a:rPr>
              <a:t>restart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16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start throwing fire spells at the evil wizard a mini war begins but the spells collide and makes a nukulier explosion and you die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</a:p>
          <a:p>
            <a:r>
              <a:rPr lang="en-US" dirty="0" smtClean="0">
                <a:sym typeface="Wingdings" panose="05000000000000000000" pitchFamily="2" charset="2"/>
                <a:hlinkClick r:id="rId4" action="ppaction://hlinksldjump"/>
              </a:rPr>
              <a:t>restart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350181"/>
              </p:ext>
            </p:extLst>
          </p:nvPr>
        </p:nvGraphicFramePr>
        <p:xfrm>
          <a:off x="288925" y="-1323975"/>
          <a:ext cx="23256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Packager Shell Object" showAsIcon="1" r:id="rId5" imgW="2326320" imgH="685440" progId="Package">
                  <p:embed/>
                </p:oleObj>
              </mc:Choice>
              <mc:Fallback>
                <p:oleObj name="Packager Shell Object" showAsIcon="1" r:id="rId5" imgW="2326320" imgH="68544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8925" y="-1323975"/>
                        <a:ext cx="2325688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309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4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75" y="-41878"/>
            <a:ext cx="10741025" cy="68453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decide it would be beter if you summoned a fire breathing dragon to attack him</a:t>
            </a:r>
          </a:p>
          <a:p>
            <a:r>
              <a:rPr lang="en-US" dirty="0" smtClean="0"/>
              <a:t>The dragon goes at him so he starts running away shooting spells at the dragon a few hit the dragon and it dies</a:t>
            </a:r>
          </a:p>
          <a:p>
            <a:r>
              <a:rPr lang="en-US" dirty="0" smtClean="0">
                <a:hlinkClick r:id="rId3" action="ppaction://hlinksldjump"/>
              </a:rPr>
              <a:t>1 revive it </a:t>
            </a:r>
            <a:endParaRPr lang="en-US" dirty="0" smtClean="0"/>
          </a:p>
          <a:p>
            <a:r>
              <a:rPr lang="en-US" dirty="0" smtClean="0"/>
              <a:t>Or</a:t>
            </a:r>
          </a:p>
          <a:p>
            <a:r>
              <a:rPr lang="en-US" dirty="0" smtClean="0">
                <a:hlinkClick r:id="rId4" action="ppaction://hlinksldjump"/>
              </a:rPr>
              <a:t>try avada kadavra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AutoShape 2" descr="Image result for he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he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0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5</a:t>
            </a:r>
            <a:endParaRPr lang="en-US" dirty="0"/>
          </a:p>
        </p:txBody>
      </p:sp>
      <p:sp>
        <p:nvSpPr>
          <p:cNvPr id="4" name="AutoShape 2" descr="Image result for drag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drago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drag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35100" y="2552700"/>
            <a:ext cx="8902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revive the dragon the wizard did not know you had this sort of power the dragon gets up and shreds him!</a:t>
            </a:r>
          </a:p>
          <a:p>
            <a:r>
              <a:rPr lang="en-US" dirty="0">
                <a:hlinkClick r:id="rId2" action="ppaction://hlinksldjump"/>
              </a:rPr>
              <a:t>You win gg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50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harry pot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-757238"/>
            <a:ext cx="11896725" cy="869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784350"/>
            <a:ext cx="47759943" cy="21705160"/>
          </a:xfrm>
        </p:spPr>
        <p:txBody>
          <a:bodyPr/>
          <a:lstStyle/>
          <a:p>
            <a:r>
              <a:rPr lang="en-US" dirty="0" smtClean="0"/>
              <a:t>O you forgot it was not the world of harry potter a spell hits you and you die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</a:p>
          <a:p>
            <a:r>
              <a:rPr lang="en-US" dirty="0" smtClean="0">
                <a:sym typeface="Wingdings" panose="05000000000000000000" pitchFamily="2" charset="2"/>
                <a:hlinkClick r:id="rId3" action="ppaction://hlinksldjump"/>
              </a:rPr>
              <a:t>restart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62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go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4" y="622300"/>
            <a:ext cx="11414125" cy="581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3511903"/>
            <a:ext cx="14158645" cy="1615723"/>
          </a:xfrm>
        </p:spPr>
        <p:txBody>
          <a:bodyPr>
            <a:normAutofit/>
          </a:bodyPr>
          <a:lstStyle/>
          <a:p>
            <a:r>
              <a:rPr lang="en-US" dirty="0" smtClean="0"/>
              <a:t>You 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09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259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Package</vt:lpstr>
      <vt:lpstr>Adventure story</vt:lpstr>
      <vt:lpstr>Wizardry </vt:lpstr>
      <vt:lpstr>Path one</vt:lpstr>
      <vt:lpstr>Path two</vt:lpstr>
      <vt:lpstr>Path 3</vt:lpstr>
      <vt:lpstr>Path 4</vt:lpstr>
      <vt:lpstr>Path 5</vt:lpstr>
      <vt:lpstr>Path 6</vt:lpstr>
      <vt:lpstr>You win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Adventure story</dc:title>
  <dc:creator>Markham Classroom 114</dc:creator>
  <cp:lastModifiedBy>Markham Classroom 114</cp:lastModifiedBy>
  <cp:revision>8</cp:revision>
  <dcterms:created xsi:type="dcterms:W3CDTF">2017-11-02T18:34:57Z</dcterms:created>
  <dcterms:modified xsi:type="dcterms:W3CDTF">2017-11-30T19:44:11Z</dcterms:modified>
</cp:coreProperties>
</file>