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1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D700-6F96-4A48-9720-683E8128D82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9785-074F-4B5E-95B8-C486E962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S.S.K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Sarah </a:t>
            </a:r>
            <a:r>
              <a:rPr lang="en-US" dirty="0" err="1" smtClean="0"/>
              <a:t>Hobaish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0"/>
            <a:ext cx="4201160" cy="27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is a cat person. He has over 100 cats and kittens living in his house. One day he realizes 10 of his cats were STOLEN DUN </a:t>
            </a:r>
            <a:r>
              <a:rPr lang="en-US" dirty="0" err="1" smtClean="0"/>
              <a:t>DUN</a:t>
            </a:r>
            <a:r>
              <a:rPr lang="en-US" dirty="0" smtClean="0"/>
              <a:t> DUN!!!!!!!!!!!!!!!!!!!!!!!!!!!!!!!!!!!!!!!!!!!!!!!</a:t>
            </a:r>
            <a:br>
              <a:rPr lang="en-US" dirty="0" smtClean="0"/>
            </a:br>
            <a:r>
              <a:rPr lang="en-US" dirty="0" smtClean="0"/>
              <a:t>Its up to YOU to find them!!!!!!!!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32199"/>
            <a:ext cx="425026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4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</a:t>
            </a:r>
            <a:r>
              <a:rPr lang="en-US" dirty="0" err="1" smtClean="0"/>
              <a:t>clues</a:t>
            </a:r>
            <a:r>
              <a:rPr lang="en-US" dirty="0" smtClean="0"/>
              <a:t> </a:t>
            </a:r>
            <a:r>
              <a:rPr lang="en-US" dirty="0" err="1" smtClean="0"/>
              <a:t>clues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search far and wide for his cats then you see a guy selling a bunch of cats. You investigate, and see he has 7 of the cats! You speak to him and he gives you all 7 and says ``the other 3 were stolen by the evil Cat Master! Most sinister person to ever own a cat!!``</a:t>
            </a:r>
          </a:p>
          <a:p>
            <a:r>
              <a:rPr lang="en-US" dirty="0" smtClean="0">
                <a:hlinkClick r:id="rId2" action="ppaction://hlinksldjump"/>
              </a:rPr>
              <a:t>Find that evil Cat Master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Give up and leave Bob in </a:t>
            </a:r>
            <a:r>
              <a:rPr lang="en-US" dirty="0" err="1" smtClean="0">
                <a:hlinkClick r:id="rId3" action="ppaction://hlinksldjump"/>
              </a:rPr>
              <a:t>disapoinment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4367492"/>
            <a:ext cx="2222500" cy="22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9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that evil Cat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found his lair and find 2 of Bob`s cats so you take them then you search for the 3</a:t>
            </a:r>
            <a:r>
              <a:rPr lang="en-US" baseline="30000" dirty="0" smtClean="0"/>
              <a:t>rd</a:t>
            </a:r>
            <a:r>
              <a:rPr lang="en-US" dirty="0" smtClean="0"/>
              <a:t> ``Why hello you ugly poopy face!`` sneered Cat Master ``How nice of you to drop by but I don’t really want visitors right now!!!! Bye </a:t>
            </a:r>
            <a:r>
              <a:rPr lang="en-US" dirty="0" err="1" smtClean="0"/>
              <a:t>bye</a:t>
            </a:r>
            <a:r>
              <a:rPr lang="en-US" dirty="0" smtClean="0"/>
              <a:t> now!`` you take Bob`s last cat and return to Bob. You decide to do something to Cat Master!</a:t>
            </a:r>
          </a:p>
          <a:p>
            <a:r>
              <a:rPr lang="en-US" dirty="0" smtClean="0">
                <a:hlinkClick r:id="rId2" action="ppaction://hlinksldjump"/>
              </a:rPr>
              <a:t>Hurt him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Make sure he never does that again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7" y="3821034"/>
            <a:ext cx="3819953" cy="23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Hurt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assult</a:t>
            </a:r>
            <a:r>
              <a:rPr lang="en-US" dirty="0" smtClean="0"/>
              <a:t> Cat Master to teach him a lesson.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409825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10515600" cy="1325563"/>
          </a:xfrm>
        </p:spPr>
        <p:txBody>
          <a:bodyPr/>
          <a:lstStyle/>
          <a:p>
            <a:r>
              <a:rPr lang="en-US" dirty="0" smtClean="0"/>
              <a:t>Make sure he never does that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make sure Cat Master never steals a cat again.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368549"/>
            <a:ext cx="90932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gave up.</a:t>
            </a:r>
          </a:p>
          <a:p>
            <a:r>
              <a:rPr lang="en-US" dirty="0" smtClean="0">
                <a:hlinkClick r:id="rId2" action="ppaction://hlinksldjump"/>
              </a:rPr>
              <a:t>Restart?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703263"/>
            <a:ext cx="67183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Code S.S.K</vt:lpstr>
      <vt:lpstr>One day…</vt:lpstr>
      <vt:lpstr>Clues clues clues…</vt:lpstr>
      <vt:lpstr>Find that evil Cat Master</vt:lpstr>
      <vt:lpstr>Hurt Him</vt:lpstr>
      <vt:lpstr>Make sure he never does that again</vt:lpstr>
      <vt:lpstr>Give up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S.S.K</dc:title>
  <dc:creator>Markham Classroom 114</dc:creator>
  <cp:lastModifiedBy>Markham Classroom 114</cp:lastModifiedBy>
  <cp:revision>3</cp:revision>
  <dcterms:created xsi:type="dcterms:W3CDTF">2020-02-06T21:05:03Z</dcterms:created>
  <dcterms:modified xsi:type="dcterms:W3CDTF">2020-02-06T21:20:56Z</dcterms:modified>
</cp:coreProperties>
</file>