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745927"/>
            <a:ext cx="7251699" cy="482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a island adventure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by Cecelia </a:t>
            </a:r>
            <a:r>
              <a:rPr lang="en-US" dirty="0" err="1" smtClean="0"/>
              <a:t>dolph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1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1" y="618518"/>
            <a:ext cx="10058400" cy="618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adventure begins…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arrive at the Bahamas and you meet all the people that are staying in the hotel that you are staying at. There is one person that is very </a:t>
            </a:r>
            <a:r>
              <a:rPr lang="en-US" dirty="0" err="1" smtClean="0">
                <a:solidFill>
                  <a:schemeClr val="bg1"/>
                </a:solidFill>
              </a:rPr>
              <a:t>susipishis</a:t>
            </a:r>
            <a:r>
              <a:rPr lang="en-US" dirty="0" smtClean="0">
                <a:solidFill>
                  <a:schemeClr val="bg1"/>
                </a:solidFill>
              </a:rPr>
              <a:t>. You either…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Follow them around at night.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try to make friends with them and look around there hotel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618518"/>
            <a:ext cx="972978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Option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097088"/>
            <a:ext cx="9905999" cy="3541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You go around at night and she looks around her shoulder and sees you following her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You pretend to not follow her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94716"/>
            <a:ext cx="9893300" cy="6068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412" y="2097088"/>
            <a:ext cx="9905999" cy="3541714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You make friends with them and look around her hotel room when she is in the bath room or something like that.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You become friends with them and you now are not interested about 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028701"/>
            <a:ext cx="768350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to the best hiding spot on the floor that you are on.</a:t>
            </a:r>
          </a:p>
          <a:p>
            <a:r>
              <a:rPr lang="en-US" dirty="0" smtClean="0"/>
              <a:t>You stop and freeze and she go to get you.</a:t>
            </a:r>
          </a:p>
          <a:p>
            <a:r>
              <a:rPr lang="en-US" dirty="0" smtClean="0"/>
              <a:t>You run into the room you are staying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17550"/>
            <a:ext cx="9359900" cy="542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pretend not to follow her  and she looks beside and sees you.</a:t>
            </a:r>
          </a:p>
          <a:p>
            <a:r>
              <a:rPr lang="en-US" dirty="0" smtClean="0"/>
              <a:t>She finds you in her room and knows what you are doing.</a:t>
            </a:r>
          </a:p>
          <a:p>
            <a:r>
              <a:rPr lang="en-US" dirty="0" smtClean="0"/>
              <a:t>Your plan is working and she has not </a:t>
            </a:r>
            <a:r>
              <a:rPr lang="en-US" smtClean="0"/>
              <a:t>noticed you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695960"/>
            <a:ext cx="10120310" cy="546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770917"/>
            <a:ext cx="9905998" cy="1478570"/>
          </a:xfrm>
        </p:spPr>
        <p:txBody>
          <a:bodyPr/>
          <a:lstStyle/>
          <a:p>
            <a:r>
              <a:rPr lang="en-US" dirty="0" smtClean="0"/>
              <a:t>Option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when she comes out she dose not notice you snooping around.</a:t>
            </a:r>
          </a:p>
          <a:p>
            <a:r>
              <a:rPr lang="en-US" dirty="0" smtClean="0"/>
              <a:t>  she noticed something different about her room asked you if you did anything and you said no.</a:t>
            </a:r>
          </a:p>
          <a:p>
            <a:r>
              <a:rPr lang="en-US" dirty="0"/>
              <a:t> </a:t>
            </a:r>
            <a:r>
              <a:rPr lang="en-US" dirty="0" smtClean="0"/>
              <a:t>you find something very weird and you run out of her hotel room because you are scared.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2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70917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option 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 You </a:t>
            </a:r>
            <a:r>
              <a:rPr lang="en-US" smtClean="0"/>
              <a:t>don’t think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52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87</TotalTime>
  <Words>267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           a island adventure</vt:lpstr>
      <vt:lpstr>The adventure begins…</vt:lpstr>
      <vt:lpstr>Option 1</vt:lpstr>
      <vt:lpstr>Option 2</vt:lpstr>
      <vt:lpstr>Option 3</vt:lpstr>
      <vt:lpstr>Option 4</vt:lpstr>
      <vt:lpstr>Option 5</vt:lpstr>
      <vt:lpstr>  option 6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island adventure</dc:title>
  <dc:creator>Markham Classroom 114</dc:creator>
  <cp:lastModifiedBy>Markham Classroom 114</cp:lastModifiedBy>
  <cp:revision>11</cp:revision>
  <dcterms:created xsi:type="dcterms:W3CDTF">2017-11-17T18:59:32Z</dcterms:created>
  <dcterms:modified xsi:type="dcterms:W3CDTF">2017-12-15T19:16:10Z</dcterms:modified>
</cp:coreProperties>
</file>