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Five nights at </a:t>
            </a:r>
            <a:r>
              <a:rPr lang="en-US" dirty="0" err="1" smtClean="0"/>
              <a:t>freddy’s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chance </a:t>
            </a:r>
            <a:r>
              <a:rPr lang="en-US" dirty="0" err="1" smtClean="0"/>
              <a:t>logan</a:t>
            </a:r>
            <a:r>
              <a:rPr lang="en-US" dirty="0" smtClean="0"/>
              <a:t> </a:t>
            </a:r>
            <a:r>
              <a:rPr lang="en-US" dirty="0" err="1" smtClean="0"/>
              <a:t>dorton</a:t>
            </a:r>
            <a:r>
              <a:rPr lang="en-US" dirty="0" smtClean="0"/>
              <a:t> </a:t>
            </a:r>
            <a:r>
              <a:rPr lang="en-US" dirty="0" err="1" smtClean="0"/>
              <a:t>grohs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home and enjoy a good movie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65" y="0"/>
            <a:ext cx="7342535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It was my first night in the office I </a:t>
            </a:r>
            <a:r>
              <a:rPr lang="en-US" sz="1200" dirty="0" err="1" smtClean="0"/>
              <a:t>automatticaly</a:t>
            </a:r>
            <a:r>
              <a:rPr lang="en-US" sz="1200" dirty="0" smtClean="0"/>
              <a:t> knew there was something off but I needed  the money.</a:t>
            </a:r>
            <a:br>
              <a:rPr lang="en-US" sz="1200" dirty="0" smtClean="0"/>
            </a:br>
            <a:r>
              <a:rPr lang="en-US" sz="1600" u="sng" dirty="0" smtClean="0">
                <a:hlinkClick r:id="rId2" action="ppaction://hlinksldjump"/>
              </a:rPr>
              <a:t>Leave</a:t>
            </a:r>
            <a:r>
              <a:rPr lang="en-US" sz="1600" u="sng" dirty="0" smtClean="0"/>
              <a:t/>
            </a:r>
            <a:br>
              <a:rPr lang="en-US" sz="1600" u="sng" dirty="0" smtClean="0"/>
            </a:br>
            <a:r>
              <a:rPr lang="en-US" sz="1600" u="sng" dirty="0" smtClean="0"/>
              <a:t>stay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35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stayed but you didn’t like 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80321"/>
            <a:ext cx="11861800" cy="52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You checked the camera and thought you were seeing things cause foxy cove was empty</a:t>
            </a:r>
          </a:p>
          <a:p>
            <a:r>
              <a:rPr lang="en-US" sz="2000" dirty="0" smtClean="0">
                <a:hlinkClick r:id="rId2" action="ppaction://hlinksldjump"/>
              </a:rPr>
              <a:t>Call the police</a:t>
            </a:r>
            <a:endParaRPr lang="en-US" sz="2000" dirty="0" smtClean="0"/>
          </a:p>
          <a:p>
            <a:r>
              <a:rPr lang="en-US" sz="2000" dirty="0" smtClean="0">
                <a:hlinkClick r:id="rId3" action="ppaction://hlinksldjump"/>
              </a:rPr>
              <a:t>Run</a:t>
            </a:r>
            <a:endParaRPr lang="en-US" sz="2000" dirty="0" smtClean="0"/>
          </a:p>
          <a:p>
            <a:r>
              <a:rPr lang="en-US" sz="2000" dirty="0" smtClean="0">
                <a:hlinkClick r:id="rId4" action="ppaction://hlinksldjump"/>
              </a:rPr>
              <a:t>Shut the door</a:t>
            </a:r>
            <a:endParaRPr lang="en-US" sz="2000" dirty="0" smtClean="0"/>
          </a:p>
          <a:p>
            <a:r>
              <a:rPr lang="en-US" sz="2000" dirty="0" smtClean="0">
                <a:hlinkClick r:id="rId5" action="ppaction://hlinksldjump"/>
              </a:rPr>
              <a:t>Dismiss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" y="609599"/>
            <a:ext cx="10617805" cy="34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called the police but the line was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m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shut the door and heard banging but it soon stopped its 6 am </a:t>
            </a:r>
            <a:r>
              <a:rPr lang="en-US" dirty="0" smtClean="0">
                <a:hlinkClick r:id="rId2" action="ppaction://hlinksldjump"/>
              </a:rPr>
              <a:t>you win.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35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u</a:t>
            </a:r>
            <a:endParaRPr lang="en-US" sz="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ran but the door was locked and you died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1988800" cy="38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chose to leave but were caught off guard by a bite from an animatronic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65" y="0"/>
            <a:ext cx="7342535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dismissed and died from </a:t>
            </a:r>
            <a:r>
              <a:rPr lang="en-US" dirty="0" err="1" smtClean="0"/>
              <a:t>hyperventilatioin</a:t>
            </a:r>
            <a:r>
              <a:rPr lang="en-US" dirty="0" smtClean="0"/>
              <a:t> cause you didn’t check the puppet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241300"/>
            <a:ext cx="6189662" cy="6616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60</TotalTime>
  <Words>133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Five nights at freddy’s</vt:lpstr>
      <vt:lpstr>It was my first night in the office I automatticaly knew there was something off but I needed  the money. Leave stay</vt:lpstr>
      <vt:lpstr>You stayed but you didn’t like it</vt:lpstr>
      <vt:lpstr>PowerPoint Presentation</vt:lpstr>
      <vt:lpstr>police</vt:lpstr>
      <vt:lpstr>m</vt:lpstr>
      <vt:lpstr>u</vt:lpstr>
      <vt:lpstr>You chose to leave but were caught off guard by a bite from an animatronic</vt:lpstr>
      <vt:lpstr>You dismissed and died from hyperventilatioin cause you didn’t check the puppet</vt:lpstr>
      <vt:lpstr>Go home and enjoy a good movie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nights at freddy’s</dc:title>
  <dc:creator>Markham Classroom 114</dc:creator>
  <cp:lastModifiedBy>Markham Classroom 114</cp:lastModifiedBy>
  <cp:revision>10</cp:revision>
  <dcterms:created xsi:type="dcterms:W3CDTF">2017-11-02T18:31:49Z</dcterms:created>
  <dcterms:modified xsi:type="dcterms:W3CDTF">2017-12-07T19:23:48Z</dcterms:modified>
</cp:coreProperties>
</file>