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4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7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5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8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0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7CCB-C157-4BF2-A60C-EDB366020A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72B91-54F1-4A3A-90C9-601BF9E1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C</a:t>
            </a:r>
            <a:r>
              <a:rPr lang="en-US" dirty="0" smtClean="0"/>
              <a:t>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your phone but you realize that you flushed it down the toilet for some reason</a:t>
            </a:r>
          </a:p>
          <a:p>
            <a:r>
              <a:rPr lang="en-US" dirty="0" smtClean="0"/>
              <a:t>They see you and throw there knife at you.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</a:t>
            </a:r>
            <a:r>
              <a:rPr lang="en-US" sz="4400" dirty="0" smtClean="0"/>
              <a:t>YOU DIED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walk to the hospital you get healed </a:t>
            </a:r>
          </a:p>
          <a:p>
            <a:endParaRPr lang="en-US" dirty="0"/>
          </a:p>
          <a:p>
            <a:r>
              <a:rPr lang="en-US" sz="4800" dirty="0"/>
              <a:t> </a:t>
            </a:r>
            <a:r>
              <a:rPr lang="en-US" sz="4800" dirty="0" smtClean="0"/>
              <a:t>                            YOU WIN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5352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fight them and see that there the mutant ninja turtles so they punch you and kill you with the punch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                            You die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729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befriend them and they kill the robbers for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</a:t>
            </a:r>
            <a:r>
              <a:rPr lang="en-US" sz="4400" dirty="0" smtClean="0"/>
              <a:t>            You win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301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90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1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4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Walmart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7854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in Walmart and 2 robbers break through the window. What do you do?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1 fight them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4" action="ppaction://hlinksldjump"/>
              </a:rPr>
              <a:t>2 Try to sneak away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5" action="ppaction://hlinksldjump"/>
              </a:rPr>
              <a:t>3 Lock your self in the bathroom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try to fight back with a fast punch but the robbers pull out knife and they stab you.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  <a:r>
              <a:rPr lang="en-US" sz="6600" dirty="0" smtClean="0"/>
              <a:t>You Died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938" y="3156463"/>
            <a:ext cx="4716311" cy="31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try to sneak away. You’re a couple steps away but you step on a squeaky toys. </a:t>
            </a:r>
          </a:p>
          <a:p>
            <a:r>
              <a:rPr lang="en-US" dirty="0" smtClean="0"/>
              <a:t>They look around and see you, they come over and stab you.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6800" dirty="0"/>
              <a:t> </a:t>
            </a:r>
            <a:r>
              <a:rPr lang="en-US" sz="6800" dirty="0" smtClean="0"/>
              <a:t>                You Died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22013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into the bathroom and lock the doors.</a:t>
            </a:r>
          </a:p>
          <a:p>
            <a:r>
              <a:rPr lang="en-US" dirty="0" smtClean="0"/>
              <a:t>The robbers knock on the door to go to the bathroom</a:t>
            </a:r>
          </a:p>
          <a:p>
            <a:r>
              <a:rPr lang="en-US" dirty="0" smtClean="0"/>
              <a:t>The robbers realized that you ran into the bathroom </a:t>
            </a:r>
          </a:p>
          <a:p>
            <a:r>
              <a:rPr lang="en-US" dirty="0" smtClean="0">
                <a:hlinkClick r:id="rId2" action="ppaction://hlinksldjump"/>
              </a:rPr>
              <a:t>1 jump out the window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2 flush your self down the toilet</a:t>
            </a:r>
            <a:endParaRPr lang="en-US" dirty="0" smtClean="0"/>
          </a:p>
          <a:p>
            <a:r>
              <a:rPr lang="en-US" dirty="0">
                <a:hlinkClick r:id="rId4" action="ppaction://hlinksldjump"/>
              </a:rPr>
              <a:t>3</a:t>
            </a:r>
            <a:r>
              <a:rPr lang="en-US" dirty="0" smtClean="0">
                <a:hlinkClick r:id="rId4" action="ppaction://hlinksldjump"/>
              </a:rPr>
              <a:t> Open the door and fight back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3187700"/>
            <a:ext cx="36703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jump out the window </a:t>
            </a:r>
          </a:p>
          <a:p>
            <a:r>
              <a:rPr lang="en-US" dirty="0" smtClean="0"/>
              <a:t>You realized that the drop was 20 foot drop.</a:t>
            </a:r>
          </a:p>
          <a:p>
            <a:r>
              <a:rPr lang="en-US" dirty="0" smtClean="0"/>
              <a:t>You broke your leg</a:t>
            </a:r>
          </a:p>
          <a:p>
            <a:r>
              <a:rPr lang="en-US" dirty="0" smtClean="0">
                <a:hlinkClick r:id="rId2" action="ppaction://hlinksldjump"/>
              </a:rPr>
              <a:t>1 use your mending powers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2 use your phone to call the 911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>
                <a:hlinkClick r:id="rId4" action="ppaction://hlinksldjump"/>
              </a:rPr>
              <a:t>walk to the hospital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flush yourself down the toilet </a:t>
            </a:r>
          </a:p>
          <a:p>
            <a:r>
              <a:rPr lang="en-US" dirty="0" smtClean="0"/>
              <a:t>You meet the ninja turtle </a:t>
            </a:r>
          </a:p>
          <a:p>
            <a:r>
              <a:rPr lang="en-US" dirty="0" smtClean="0"/>
              <a:t>What do you do?</a:t>
            </a:r>
          </a:p>
          <a:p>
            <a:r>
              <a:rPr lang="en-US" dirty="0" smtClean="0">
                <a:hlinkClick r:id="rId2" action="ppaction://hlinksldjump"/>
              </a:rPr>
              <a:t>Fight them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Befriend them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6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open the window and fight back </a:t>
            </a:r>
          </a:p>
          <a:p>
            <a:r>
              <a:rPr lang="en-US" dirty="0" smtClean="0"/>
              <a:t>They pull out their knife they stab you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</a:t>
            </a:r>
            <a:r>
              <a:rPr lang="en-US" sz="6000" dirty="0" smtClean="0"/>
              <a:t>you died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987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use your mending power but you realize your in reality.</a:t>
            </a:r>
          </a:p>
          <a:p>
            <a:pPr marL="0" indent="0">
              <a:buNone/>
            </a:pPr>
            <a:r>
              <a:rPr lang="en-US" dirty="0" smtClean="0"/>
              <a:t>They throw the knife at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                              GAME OVER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329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Adventure Story</vt:lpstr>
      <vt:lpstr>Walmart</vt:lpstr>
      <vt:lpstr>Path 1</vt:lpstr>
      <vt:lpstr>Path 2</vt:lpstr>
      <vt:lpstr>Path 3</vt:lpstr>
      <vt:lpstr>Path 3 part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9</cp:revision>
  <dcterms:created xsi:type="dcterms:W3CDTF">2017-11-02T18:37:33Z</dcterms:created>
  <dcterms:modified xsi:type="dcterms:W3CDTF">2017-12-07T19:20:55Z</dcterms:modified>
</cp:coreProperties>
</file>