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5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1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7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0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9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7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9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5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6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4B67-64AF-4C28-A0D8-C50BB54B948D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ABF1-9764-418E-81C2-30C60BB02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6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Rainbow over nine thousand </a:t>
            </a:r>
            <a:br>
              <a:rPr lang="en-US" dirty="0" smtClean="0"/>
            </a:br>
            <a:r>
              <a:rPr lang="en-US" dirty="0" smtClean="0"/>
              <a:t>siege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Cole </a:t>
            </a:r>
            <a:r>
              <a:rPr lang="en-US" dirty="0" err="1" smtClean="0"/>
              <a:t>Frownfelter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person named bolo is the god of rainbow over nine thousand siege</a:t>
            </a:r>
            <a:r>
              <a:rPr lang="en-US" sz="3000" dirty="0" smtClean="0"/>
              <a:t>. He hears a noise.</a:t>
            </a:r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>
                <a:hlinkClick r:id="rId2" action="ppaction://hlinksldjump"/>
              </a:rPr>
              <a:t>Choice One Check it out</a:t>
            </a:r>
            <a:endParaRPr lang="en-US" sz="3000" dirty="0" smtClean="0"/>
          </a:p>
          <a:p>
            <a:r>
              <a:rPr lang="en-US" sz="3000" dirty="0" smtClean="0"/>
              <a:t>OR</a:t>
            </a:r>
            <a:endParaRPr lang="en-US" sz="3000" dirty="0"/>
          </a:p>
          <a:p>
            <a:r>
              <a:rPr lang="en-US" sz="3000" dirty="0" smtClean="0">
                <a:hlinkClick r:id="rId3" action="ppaction://hlinksldjump"/>
              </a:rPr>
              <a:t>Choice Two</a:t>
            </a:r>
            <a:r>
              <a:rPr lang="en-US" sz="3000" dirty="0">
                <a:hlinkClick r:id="rId3" action="ppaction://hlinksldjump"/>
              </a:rPr>
              <a:t> </a:t>
            </a:r>
            <a:r>
              <a:rPr lang="en-US" sz="3000" dirty="0" smtClean="0">
                <a:hlinkClick r:id="rId3" action="ppaction://hlinksldjump"/>
              </a:rPr>
              <a:t>Hide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744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look around the corner and there is someone with a gun.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3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59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Rainbow over nine thousand  siege </vt:lpstr>
      <vt:lpstr>Once upon a time….</vt:lpstr>
      <vt:lpstr>Checking it out</vt:lpstr>
      <vt:lpstr>Hide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over nine thousand  siege</dc:title>
  <dc:creator>Markham Classroom 114</dc:creator>
  <cp:lastModifiedBy>Markham Classroom 114</cp:lastModifiedBy>
  <cp:revision>4</cp:revision>
  <dcterms:created xsi:type="dcterms:W3CDTF">2017-11-17T19:07:38Z</dcterms:created>
  <dcterms:modified xsi:type="dcterms:W3CDTF">2017-12-01T19:14:45Z</dcterms:modified>
</cp:coreProperties>
</file>