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3" name="Kyle Kertay"/>
  <p:cmAuthor clrIdx="1" id="1" initials="" lastIdx="1" name="Dahab Abdulkadi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10-01T02:48:33.848">
    <p:pos x="6000" y="0"/>
    <p:text>Good job finsihing up, 5/8</p:text>
  </p:cm>
  <p:cm authorId="0" idx="2" dt="2018-09-22T05:59:28.505">
    <p:pos x="6000" y="100"/>
    <p:text>This is a solid start, you have two working links.  To get more points you just need to put in a few pictures and have one more slide with an ending or two.</p:text>
  </p:cm>
  <p:cm authorId="0" idx="3" dt="2018-09-20T16:29:46.500">
    <p:pos x="6000" y="200"/>
    <p:text>I have this same problem all the time!</p:text>
  </p:cm>
  <p:cm authorId="1" idx="1" dt="2018-09-20T16:29:46.500">
    <p:pos x="6000" y="300"/>
    <p:text>well u make those unexpected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2e1d44e4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2e1d44e4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1de6135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1de6135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2a59ed6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2a59ed6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2a59ed68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2a59ed68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slide" Target="/ppt/slides/slide4.xml"/><Relationship Id="rId5" Type="http://schemas.openxmlformats.org/officeDocument/2006/relationships/slide" Target="/ppt/slides/slide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The idk story 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363" y="142975"/>
            <a:ext cx="3979272" cy="25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upon a time...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were trying to write a story and you didn’t  know what to write…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Do you keep thinking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5"/>
              </a:rPr>
              <a:t>Do you give up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thinking 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keep thinking and…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up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to sleep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