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7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3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2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1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9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9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3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0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9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B3D7-E38E-4769-BD18-6505257A6B8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90F23-BDEE-4EF5-ABE2-36B98BFC2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GIRL WITH NO EYES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ONCE UPON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0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SEE A GIRL WITH  NO EYES YOUR STARARING AT HER COMES TOAWDS YOU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Choice one be kind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Run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1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there, say hey do you want to be </a:t>
            </a:r>
            <a:r>
              <a:rPr lang="en-US" smtClean="0"/>
              <a:t>fri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7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GIRL WITH NO EYES </vt:lpstr>
      <vt:lpstr>PATH1</vt:lpstr>
      <vt:lpstr>Be kind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GIRL NO EYES</dc:title>
  <dc:creator>Markham Classroom 114</dc:creator>
  <cp:lastModifiedBy>Markham Classroom 114</cp:lastModifiedBy>
  <cp:revision>2</cp:revision>
  <dcterms:created xsi:type="dcterms:W3CDTF">2017-12-07T17:24:59Z</dcterms:created>
  <dcterms:modified xsi:type="dcterms:W3CDTF">2017-12-07T17:34:25Z</dcterms:modified>
</cp:coreProperties>
</file>