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Author clrIdx="0" id="0" initials="" lastIdx="1" name="Kyle Kertay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m authorId="0" idx="1" dt="2018-10-01T03:58:23.136">
    <p:pos x="6000" y="0"/>
    <p:text>Cool design and nice pictures.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2630201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2630201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dbb783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dbb783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2dbb7839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2dbb783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2dbb7839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2dbb7839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stroulagam.com.my/lifestyle/article/64510/bigg-boss-2-who-are-the-audience-choice?lang=ta-IN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1230" y="0"/>
            <a:ext cx="5441520" cy="497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Miitopia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</a:t>
            </a:r>
            <a:r>
              <a:rPr lang="en">
                <a:solidFill>
                  <a:srgbClr val="000000"/>
                </a:solidFill>
              </a:rPr>
              <a:t>y Daniel.G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story begins...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Something happens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60875" y="1143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Choice 1a big boss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Choice 2 your a small boss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847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fight a imp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053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>
                <a:solidFill>
                  <a:srgbClr val="FF0000"/>
                </a:solidFill>
              </a:rPr>
              <a:t>You Lose</a:t>
            </a:r>
            <a:endParaRPr sz="6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fight a spier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424800" y="1406575"/>
            <a:ext cx="8520600" cy="319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>
                <a:solidFill>
                  <a:srgbClr val="00FFFF"/>
                </a:solidFill>
              </a:rPr>
              <a:t>You win</a:t>
            </a:r>
            <a:endParaRPr sz="4800">
              <a:solidFill>
                <a:srgbClr val="00FFFF"/>
              </a:solidFill>
            </a:endParaRPr>
          </a:p>
        </p:txBody>
      </p:sp>
      <p:cxnSp>
        <p:nvCxnSpPr>
          <p:cNvPr id="83" name="Google Shape;83;p17"/>
          <p:cNvCxnSpPr/>
          <p:nvPr/>
        </p:nvCxnSpPr>
        <p:spPr>
          <a:xfrm>
            <a:off x="1611975" y="1027525"/>
            <a:ext cx="905100" cy="90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