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6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166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2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3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4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6B56D6-FD7A-47A0-8F60-6CC7D4502F8B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E7AA-1858-42C1-91FE-CECAB06F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95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696" y="-229632"/>
            <a:ext cx="9144000" cy="3473966"/>
          </a:xfrm>
        </p:spPr>
        <p:txBody>
          <a:bodyPr/>
          <a:lstStyle/>
          <a:p>
            <a:r>
              <a:rPr lang="en-US" dirty="0" smtClean="0"/>
              <a:t>Start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D</a:t>
            </a:r>
            <a:r>
              <a:rPr lang="en-US" dirty="0" smtClean="0"/>
              <a:t>aniel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9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r>
              <a:rPr lang="en-US" dirty="0" smtClean="0"/>
              <a:t>Once </a:t>
            </a:r>
            <a:r>
              <a:rPr lang="en-US" dirty="0"/>
              <a:t>u</a:t>
            </a:r>
            <a:r>
              <a:rPr lang="en-US" dirty="0" smtClean="0"/>
              <a:t>pon a time their was a man in jail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December 25 he broke out it must have been his </a:t>
            </a:r>
            <a:r>
              <a:rPr lang="en-US" dirty="0" err="1" smtClean="0"/>
              <a:t>chrismas</a:t>
            </a:r>
            <a:r>
              <a:rPr lang="en-US" dirty="0" smtClean="0"/>
              <a:t>  wish outside their was a police car and a </a:t>
            </a:r>
            <a:r>
              <a:rPr lang="en-US" dirty="0" err="1" smtClean="0"/>
              <a:t>gtr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Get in the </a:t>
            </a:r>
            <a:r>
              <a:rPr lang="en-US" dirty="0" err="1" smtClean="0">
                <a:hlinkClick r:id="rId2" action="ppaction://hlinksldjump"/>
              </a:rPr>
              <a:t>gtr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Get in the police car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26" y="4044844"/>
            <a:ext cx="6702887" cy="28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59519" y="4032356"/>
            <a:ext cx="5203019" cy="2956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26" y="3886994"/>
            <a:ext cx="6702887" cy="34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drives away in the </a:t>
            </a:r>
            <a:r>
              <a:rPr lang="en-US" dirty="0" err="1" smtClean="0"/>
              <a:t>gtr</a:t>
            </a:r>
            <a:r>
              <a:rPr lang="en-US" dirty="0"/>
              <a:t> </a:t>
            </a:r>
            <a:r>
              <a:rPr lang="en-US" dirty="0" smtClean="0"/>
              <a:t>the police go after him the police are catching up go</a:t>
            </a:r>
          </a:p>
          <a:p>
            <a:r>
              <a:rPr lang="en-US" dirty="0" smtClean="0">
                <a:hlinkClick r:id="rId2" action="ppaction://hlinksldjump"/>
              </a:rPr>
              <a:t>Go faster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Turn to the dark road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crash and the police catch you and put you back in prison </a:t>
            </a:r>
          </a:p>
          <a:p>
            <a:r>
              <a:rPr lang="en-US" dirty="0" smtClean="0"/>
              <a:t>You lose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8226"/>
            <a:ext cx="10495395" cy="355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74" y="-357959"/>
            <a:ext cx="5753100" cy="24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800225"/>
            <a:ext cx="10515600" cy="4351338"/>
          </a:xfrm>
        </p:spPr>
        <p:txBody>
          <a:bodyPr/>
          <a:lstStyle/>
          <a:p>
            <a:r>
              <a:rPr lang="en-US" dirty="0" smtClean="0"/>
              <a:t>The police crash into a hotel and the man is safe and is going to </a:t>
            </a:r>
            <a:r>
              <a:rPr lang="en-US" smtClean="0"/>
              <a:t>a hotel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103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Start game</vt:lpstr>
      <vt:lpstr>Once upon a time their was a man in jail  </vt:lpstr>
      <vt:lpstr>PowerPoint Presentation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game</dc:title>
  <dc:creator>Markham Classroom 114</dc:creator>
  <cp:lastModifiedBy>Markham Classroom 114</cp:lastModifiedBy>
  <cp:revision>10</cp:revision>
  <dcterms:created xsi:type="dcterms:W3CDTF">2017-11-16T17:59:25Z</dcterms:created>
  <dcterms:modified xsi:type="dcterms:W3CDTF">2017-12-14T18:08:17Z</dcterms:modified>
</cp:coreProperties>
</file>