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46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5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2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63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2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98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7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1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223A7-76B3-4D0E-8520-897BA211CCBD}" type="datetimeFigureOut">
              <a:rPr lang="en-US" smtClean="0"/>
              <a:t>12/15/2017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CFE28-04B6-477C-B5FE-2D4354449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2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THE </a:t>
            </a:r>
            <a:r>
              <a:rPr lang="en-US" dirty="0" smtClean="0"/>
              <a:t>TIGER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BYDANIEL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25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6341"/>
            <a:ext cx="12192000" cy="7544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 UPNE a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dirty="0" err="1" smtClean="0"/>
              <a:t>kedowe</a:t>
            </a:r>
            <a:r>
              <a:rPr lang="en-US" dirty="0" smtClean="0"/>
              <a:t> there in a city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86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12090400" cy="7223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 herd a nose  a big tiger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3731" y="2128603"/>
            <a:ext cx="9938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a. </a:t>
            </a:r>
            <a:r>
              <a:rPr lang="en-US" sz="3200" dirty="0" err="1" smtClean="0"/>
              <a:t>Fhigt</a:t>
            </a:r>
            <a:r>
              <a:rPr lang="en-US" sz="3200" smtClean="0"/>
              <a:t> Back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161156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26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 THE TIGER </vt:lpstr>
      <vt:lpstr>ONCE UPNE a TIME</vt:lpstr>
      <vt:lpstr>He herd a nose  a big tiger 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DROGIN</dc:title>
  <dc:creator>Markham Classroom 114</dc:creator>
  <cp:lastModifiedBy>Markham Classroom 114</cp:lastModifiedBy>
  <cp:revision>5</cp:revision>
  <dcterms:created xsi:type="dcterms:W3CDTF">2017-12-01T17:26:13Z</dcterms:created>
  <dcterms:modified xsi:type="dcterms:W3CDTF">2017-12-15T17:31:46Z</dcterms:modified>
</cp:coreProperties>
</file>