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9-22T05:50:05.782">
    <p:pos x="6000" y="0"/>
    <p:text>I became yoda.  Now the master, I am.  OOooo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36883fbf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36883fbf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36883fb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36883fb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36883fbf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36883fbf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36883fbf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36883fbf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f3a7793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f3a7793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3a7793c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f3a7793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3a7793c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3a7793c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b189afc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b189af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b189af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2b189af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6883fb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6883fb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6883fbf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6883fb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6883fbf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6883fb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slide" Target="/ppt/slides/slide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slide" Target="/ppt/slides/slide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slide" Target="/ppt/slides/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slide" Target="/ppt/slides/slide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slide" Target="/ppt/slides/slide5.xml"/><Relationship Id="rId9" Type="http://schemas.openxmlformats.org/officeDocument/2006/relationships/slide" Target="/ppt/slides/slide7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slide" Target="/ppt/slides/slide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Relationship Id="rId5" Type="http://schemas.openxmlformats.org/officeDocument/2006/relationships/slide" Target="/ppt/slides/slide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slide" Target="/ppt/slides/slide8.xml"/><Relationship Id="rId5" Type="http://schemas.openxmlformats.org/officeDocument/2006/relationships/slide" Target="/ppt/slides/slide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slide" Target="/ppt/slides/slide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512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Death tunnel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By Duncan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Arows zip past your head. You see a chest there are 2 bottles of black goo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Do you drink the one on the left or right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0" u="sng">
                <a:solidFill>
                  <a:schemeClr val="hlink"/>
                </a:solidFill>
                <a:hlinkClick action="ppaction://hlinksldjump" r:id="rId4"/>
              </a:rPr>
              <a:t>You lose</a:t>
            </a:r>
            <a:endParaRPr sz="10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600"/>
              <a:t>You become an angel</a:t>
            </a:r>
            <a:r>
              <a:rPr lang="en"/>
              <a:t>  </a:t>
            </a:r>
            <a:r>
              <a:rPr lang="en" sz="6000" u="sng">
                <a:solidFill>
                  <a:schemeClr val="hlink"/>
                </a:solidFill>
                <a:hlinkClick action="ppaction://hlinksldjump" r:id="rId4"/>
              </a:rPr>
              <a:t>You win</a:t>
            </a:r>
            <a:endParaRPr sz="6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003" y="0"/>
            <a:ext cx="68079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265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 u="sng">
                <a:solidFill>
                  <a:schemeClr val="hlink"/>
                </a:solidFill>
                <a:hlinkClick action="ppaction://hlinksldjump" r:id="rId4"/>
              </a:rPr>
              <a:t>You lose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12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wake up  what do you 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Go back to bed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Have a snack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873550" y="2571750"/>
            <a:ext cx="5958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back to bed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have a nightmare you run to your parents room but pikachu catches you in a pokeball.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4800" u="sng">
                <a:solidFill>
                  <a:schemeClr val="hlink"/>
                </a:solidFill>
                <a:hlinkClick action="ppaction://hlinksldjump" r:id="rId4"/>
              </a:rPr>
              <a:t>YOU LOSE</a:t>
            </a:r>
            <a:endParaRPr b="1"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500" y="0"/>
            <a:ext cx="9183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snack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have a snack downstairs …...then you onto the ground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 you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Fall </a:t>
            </a: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asleep</a:t>
            </a: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 on the couch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7"/>
              </a:rPr>
              <a:t>Go upstairs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8"/>
              </a:rPr>
              <a:t>Go </a:t>
            </a:r>
            <a:r>
              <a:rPr lang="en" u="sng">
                <a:solidFill>
                  <a:schemeClr val="hlink"/>
                </a:solidFill>
                <a:hlinkClick action="ppaction://hlinksldjump" r:id="rId9"/>
              </a:rPr>
              <a:t>underground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1835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</a:t>
            </a:r>
            <a:r>
              <a:rPr lang="en"/>
              <a:t>asleep</a:t>
            </a:r>
            <a:r>
              <a:rPr lang="en"/>
              <a:t> on the couch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get on the school bus and live a normal life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9600" u="sng">
                <a:solidFill>
                  <a:schemeClr val="hlink"/>
                </a:solidFill>
                <a:hlinkClick action="ppaction://hlinksldjump" r:id="rId4"/>
              </a:rPr>
              <a:t>YOU WIN</a:t>
            </a:r>
            <a:endParaRPr sz="9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0" y="0"/>
            <a:ext cx="90847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up stairs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fall into bottomless pit and become yoda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0" u="sng">
                <a:solidFill>
                  <a:schemeClr val="hlink"/>
                </a:solidFill>
                <a:hlinkClick action="ppaction://hlinksldjump" r:id="rId5"/>
              </a:rPr>
              <a:t>You win</a:t>
            </a:r>
            <a:endParaRPr sz="10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</a:t>
            </a:r>
            <a:r>
              <a:rPr lang="en"/>
              <a:t>underground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fall underground do you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Scream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Stay calm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Scream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600" u="sng">
                <a:solidFill>
                  <a:schemeClr val="hlink"/>
                </a:solidFill>
                <a:hlinkClick action="ppaction://hlinksldjump" r:id="rId4"/>
              </a:rPr>
              <a:t>You explode</a:t>
            </a:r>
            <a:endParaRPr sz="9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calm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survive do you 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action="ppaction://hlinksldjump" r:id="rId4"/>
              </a:rPr>
              <a:t>Run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action="ppaction://hlinksldjump" r:id="rId5"/>
              </a:rPr>
              <a:t>Walk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