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2DF3-C56F-4254-AEA9-FB0C594704D0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C11-FDCE-4B2B-B767-23D390A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2DF3-C56F-4254-AEA9-FB0C594704D0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C11-FDCE-4B2B-B767-23D390A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4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2DF3-C56F-4254-AEA9-FB0C594704D0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C11-FDCE-4B2B-B767-23D390A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2DF3-C56F-4254-AEA9-FB0C594704D0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C11-FDCE-4B2B-B767-23D390A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2DF3-C56F-4254-AEA9-FB0C594704D0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C11-FDCE-4B2B-B767-23D390A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6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2DF3-C56F-4254-AEA9-FB0C594704D0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C11-FDCE-4B2B-B767-23D390A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2DF3-C56F-4254-AEA9-FB0C594704D0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C11-FDCE-4B2B-B767-23D390A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6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2DF3-C56F-4254-AEA9-FB0C594704D0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C11-FDCE-4B2B-B767-23D390A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5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2DF3-C56F-4254-AEA9-FB0C594704D0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C11-FDCE-4B2B-B767-23D390A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7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2DF3-C56F-4254-AEA9-FB0C594704D0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C11-FDCE-4B2B-B767-23D390A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4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2DF3-C56F-4254-AEA9-FB0C594704D0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A7C11-FDCE-4B2B-B767-23D390A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2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42DF3-C56F-4254-AEA9-FB0C594704D0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A7C11-FDCE-4B2B-B767-23D390A83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Adventure for the Legendary Sword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Emmitt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654300"/>
            <a:ext cx="2946400" cy="41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Adventure begins with a 12 year old boy named </a:t>
            </a:r>
            <a:r>
              <a:rPr lang="en-US" dirty="0" err="1" smtClean="0"/>
              <a:t>Raden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boy wants to find his father’s sword to defeat the Overlord</a:t>
            </a:r>
          </a:p>
          <a:p>
            <a:r>
              <a:rPr lang="en-US" dirty="0" smtClean="0">
                <a:hlinkClick r:id="rId2" action="ppaction://hlinksldjump"/>
              </a:rPr>
              <a:t>Choice 1 go to a time portal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Choice 2 go to the top of </a:t>
            </a:r>
            <a:r>
              <a:rPr lang="en-US" dirty="0" err="1" smtClean="0">
                <a:hlinkClick r:id="rId3" action="ppaction://hlinksldjump"/>
              </a:rPr>
              <a:t>mt.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en-US" dirty="0" err="1" smtClean="0">
                <a:hlinkClick r:id="rId3" action="ppaction://hlinksldjump"/>
              </a:rPr>
              <a:t>Clacumus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90800"/>
            <a:ext cx="5054599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on</a:t>
            </a:r>
          </a:p>
          <a:p>
            <a:r>
              <a:rPr lang="en-US" dirty="0" smtClean="0"/>
              <a:t>When he got to kingdom Zora he saw something outside  </a:t>
            </a:r>
          </a:p>
          <a:p>
            <a:r>
              <a:rPr lang="en-US" dirty="0" smtClean="0">
                <a:hlinkClick r:id="rId2" action="ppaction://hlinksldjump"/>
              </a:rPr>
              <a:t>Choice 1 kill it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Choice 2 pet 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99" y="2828924"/>
            <a:ext cx="5029201" cy="3482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3" y="3822700"/>
            <a:ext cx="3835117" cy="23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lose</a:t>
            </a:r>
          </a:p>
          <a:p>
            <a:r>
              <a:rPr lang="en-US" dirty="0" smtClean="0"/>
              <a:t>At the top</a:t>
            </a:r>
          </a:p>
          <a:p>
            <a:r>
              <a:rPr lang="en-US" dirty="0" smtClean="0"/>
              <a:t>You get killed by a baby dragon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00" y="876299"/>
            <a:ext cx="4699000" cy="4912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63900"/>
            <a:ext cx="5080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want to be killed you die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121412"/>
            <a:ext cx="6235699" cy="6419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2273299"/>
            <a:ext cx="4965700" cy="390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Calms down becomes you pet</a:t>
            </a:r>
          </a:p>
          <a:p>
            <a:r>
              <a:rPr lang="en-US" dirty="0" smtClean="0">
                <a:hlinkClick r:id="rId2" action="ppaction://hlinksldjump"/>
              </a:rPr>
              <a:t>Path 1 you go to the under water castle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Path 2 you go to the sky war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101600"/>
            <a:ext cx="4749800" cy="4327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29124"/>
            <a:ext cx="91440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battle everyone and you win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249016"/>
            <a:ext cx="6134100" cy="3332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016"/>
            <a:ext cx="3924300" cy="4608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2249016"/>
            <a:ext cx="4546600" cy="46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go to the castle and a water king comes and kills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247900"/>
            <a:ext cx="70993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6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142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Adventure for the Legendary Sword</vt:lpstr>
      <vt:lpstr>The Adventure begins with a 12 year old boy named Raden …</vt:lpstr>
      <vt:lpstr>Path 1</vt:lpstr>
      <vt:lpstr>Path 2</vt:lpstr>
      <vt:lpstr>Path 1</vt:lpstr>
      <vt:lpstr>Path 2 </vt:lpstr>
      <vt:lpstr>Path 1</vt:lpstr>
      <vt:lpstr>Path 2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Adventure for the Legendary Sword</dc:title>
  <dc:creator>Markham Classroom 114</dc:creator>
  <cp:lastModifiedBy>Markham Classroom 114</cp:lastModifiedBy>
  <cp:revision>12</cp:revision>
  <dcterms:created xsi:type="dcterms:W3CDTF">2017-11-02T16:24:31Z</dcterms:created>
  <dcterms:modified xsi:type="dcterms:W3CDTF">2017-12-07T17:33:57Z</dcterms:modified>
</cp:coreProperties>
</file>