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12/15/2017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Sword Holder</a:t>
            </a:r>
            <a:endParaRPr lang="en-US" dirty="0"/>
          </a:p>
        </p:txBody>
      </p:sp>
      <p:sp>
        <p:nvSpPr>
          <p:cNvPr id="3" name="Subtitle 2"/>
          <p:cNvSpPr>
            <a:spLocks noGrp="1"/>
          </p:cNvSpPr>
          <p:nvPr>
            <p:ph type="subTitle" idx="1"/>
          </p:nvPr>
        </p:nvSpPr>
        <p:spPr/>
        <p:txBody>
          <a:bodyPr/>
          <a:lstStyle/>
          <a:p>
            <a:r>
              <a:rPr lang="en-US" dirty="0" smtClean="0"/>
              <a:t>By the heroic </a:t>
            </a:r>
            <a:r>
              <a:rPr lang="en-US" dirty="0" err="1" smtClean="0"/>
              <a:t>Fatuma</a:t>
            </a:r>
            <a:endParaRPr lang="en-US" dirty="0"/>
          </a:p>
        </p:txBody>
      </p:sp>
    </p:spTree>
    <p:extLst>
      <p:ext uri="{BB962C8B-B14F-4D97-AF65-F5344CB8AC3E}">
        <p14:creationId xmlns:p14="http://schemas.microsoft.com/office/powerpoint/2010/main" val="726545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850900"/>
          </a:xfrm>
        </p:spPr>
        <p:txBody>
          <a:bodyPr/>
          <a:lstStyle/>
          <a:p>
            <a:r>
              <a:rPr lang="en-US" dirty="0" smtClean="0"/>
              <a:t>The hero was walking to a cottage.</a:t>
            </a:r>
            <a:endParaRPr lang="en-US" dirty="0"/>
          </a:p>
        </p:txBody>
      </p:sp>
      <p:sp>
        <p:nvSpPr>
          <p:cNvPr id="3" name="Content Placeholder 2"/>
          <p:cNvSpPr>
            <a:spLocks noGrp="1"/>
          </p:cNvSpPr>
          <p:nvPr>
            <p:ph idx="1"/>
          </p:nvPr>
        </p:nvSpPr>
        <p:spPr/>
        <p:txBody>
          <a:bodyPr/>
          <a:lstStyle/>
          <a:p>
            <a:r>
              <a:rPr lang="en-US" dirty="0" smtClean="0"/>
              <a:t>The cottage was homely and neat, with bales of hay outside the perimeter. The hero arrived because she was yearning for a sword bought down from her grandparents, who were warriors.</a:t>
            </a:r>
          </a:p>
          <a:p>
            <a:r>
              <a:rPr lang="en-US" dirty="0" smtClean="0"/>
              <a:t>As she went inside, a woman handed her a shiny rhinestone sword with a copper handle. “For you,” she said.</a:t>
            </a:r>
          </a:p>
          <a:p>
            <a:r>
              <a:rPr lang="en-US" dirty="0" smtClean="0"/>
              <a:t>Would you…</a:t>
            </a:r>
          </a:p>
          <a:p>
            <a:r>
              <a:rPr lang="en-US" dirty="0" smtClean="0">
                <a:hlinkClick r:id="rId2" action="ppaction://hlinksldjump"/>
              </a:rPr>
              <a:t>Accept the gift</a:t>
            </a:r>
            <a:endParaRPr lang="en-US" dirty="0" smtClean="0"/>
          </a:p>
          <a:p>
            <a:r>
              <a:rPr lang="en-US" dirty="0" smtClean="0">
                <a:hlinkClick r:id="rId3" action="ppaction://hlinksldjump"/>
              </a:rPr>
              <a:t>Turn it away</a:t>
            </a:r>
            <a:endParaRPr lang="en-US" dirty="0"/>
          </a:p>
        </p:txBody>
      </p:sp>
    </p:spTree>
    <p:extLst>
      <p:ext uri="{BB962C8B-B14F-4D97-AF65-F5344CB8AC3E}">
        <p14:creationId xmlns:p14="http://schemas.microsoft.com/office/powerpoint/2010/main" val="223792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1</a:t>
            </a:r>
            <a:endParaRPr lang="en-US" dirty="0"/>
          </a:p>
        </p:txBody>
      </p:sp>
      <p:sp>
        <p:nvSpPr>
          <p:cNvPr id="3" name="Content Placeholder 2"/>
          <p:cNvSpPr>
            <a:spLocks noGrp="1"/>
          </p:cNvSpPr>
          <p:nvPr>
            <p:ph idx="1"/>
          </p:nvPr>
        </p:nvSpPr>
        <p:spPr/>
        <p:txBody>
          <a:bodyPr/>
          <a:lstStyle/>
          <a:p>
            <a:r>
              <a:rPr lang="en-US" dirty="0" smtClean="0"/>
              <a:t>She accepted the sword, trembling at its royal sharpness. “Nice,” I said. I walked out of the cottage, then arrived at my home where I would clean the excess dirt off it. </a:t>
            </a:r>
          </a:p>
          <a:p>
            <a:r>
              <a:rPr lang="en-US" dirty="0" smtClean="0"/>
              <a:t>As I arrived at my safety, a person was at my doorway. “DON’T GET INSIDE!!” they yelled at me. </a:t>
            </a:r>
          </a:p>
          <a:p>
            <a:r>
              <a:rPr lang="en-US" dirty="0" smtClean="0"/>
              <a:t>Do I……</a:t>
            </a:r>
          </a:p>
          <a:p>
            <a:endParaRPr lang="en-US" dirty="0"/>
          </a:p>
          <a:p>
            <a:r>
              <a:rPr lang="en-US" dirty="0" smtClean="0">
                <a:hlinkClick r:id="rId2" action="ppaction://hlinksldjump"/>
              </a:rPr>
              <a:t>Avoid the person</a:t>
            </a:r>
            <a:endParaRPr lang="en-US" dirty="0" smtClean="0"/>
          </a:p>
          <a:p>
            <a:r>
              <a:rPr lang="en-US" dirty="0" smtClean="0">
                <a:hlinkClick r:id="rId3" action="ppaction://hlinksldjump"/>
              </a:rPr>
              <a:t>Fight back</a:t>
            </a:r>
            <a:endParaRPr lang="en-US" dirty="0"/>
          </a:p>
        </p:txBody>
      </p:sp>
    </p:spTree>
    <p:extLst>
      <p:ext uri="{BB962C8B-B14F-4D97-AF65-F5344CB8AC3E}">
        <p14:creationId xmlns:p14="http://schemas.microsoft.com/office/powerpoint/2010/main" val="338822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2</a:t>
            </a:r>
            <a:endParaRPr lang="en-US" dirty="0"/>
          </a:p>
        </p:txBody>
      </p:sp>
      <p:sp>
        <p:nvSpPr>
          <p:cNvPr id="3" name="Content Placeholder 2"/>
          <p:cNvSpPr>
            <a:spLocks noGrp="1"/>
          </p:cNvSpPr>
          <p:nvPr>
            <p:ph idx="1"/>
          </p:nvPr>
        </p:nvSpPr>
        <p:spPr/>
        <p:txBody>
          <a:bodyPr/>
          <a:lstStyle/>
          <a:p>
            <a:r>
              <a:rPr lang="en-US" dirty="0" smtClean="0"/>
              <a:t>“No thanks,” She said as she left, while the woman was weeping, her tears going down the blade of the sword she was about to give it away. The hero was unsafe without a good sword, but she arrived at her home anyway. </a:t>
            </a:r>
          </a:p>
          <a:p>
            <a:r>
              <a:rPr lang="en-US" dirty="0" smtClean="0"/>
              <a:t>Someone was blocking her path. “DON’T GET INSIDE!” The stranger was angry for some reason. </a:t>
            </a:r>
          </a:p>
          <a:p>
            <a:r>
              <a:rPr lang="en-US" dirty="0" smtClean="0"/>
              <a:t>Would you…..</a:t>
            </a:r>
          </a:p>
          <a:p>
            <a:r>
              <a:rPr lang="en-US" dirty="0" smtClean="0">
                <a:hlinkClick r:id="rId2" action="ppaction://hlinksldjump"/>
              </a:rPr>
              <a:t>Avoid the person</a:t>
            </a:r>
            <a:endParaRPr lang="en-US" dirty="0" smtClean="0"/>
          </a:p>
          <a:p>
            <a:r>
              <a:rPr lang="en-US" dirty="0" smtClean="0">
                <a:hlinkClick r:id="rId3" action="ppaction://hlinksldjump"/>
              </a:rPr>
              <a:t>Fight back</a:t>
            </a:r>
            <a:endParaRPr lang="en-US" dirty="0"/>
          </a:p>
        </p:txBody>
      </p:sp>
    </p:spTree>
    <p:extLst>
      <p:ext uri="{BB962C8B-B14F-4D97-AF65-F5344CB8AC3E}">
        <p14:creationId xmlns:p14="http://schemas.microsoft.com/office/powerpoint/2010/main" val="265062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a:t>
            </a:r>
            <a:endParaRPr lang="en-US" dirty="0"/>
          </a:p>
        </p:txBody>
      </p:sp>
      <p:sp>
        <p:nvSpPr>
          <p:cNvPr id="3" name="Content Placeholder 2"/>
          <p:cNvSpPr>
            <a:spLocks noGrp="1"/>
          </p:cNvSpPr>
          <p:nvPr>
            <p:ph idx="1"/>
          </p:nvPr>
        </p:nvSpPr>
        <p:spPr/>
        <p:txBody>
          <a:bodyPr/>
          <a:lstStyle/>
          <a:p>
            <a:r>
              <a:rPr lang="en-US" dirty="0" smtClean="0"/>
              <a:t>I charged with my sword almost slashing my fingertips. I was about to hit….</a:t>
            </a:r>
          </a:p>
          <a:p>
            <a:r>
              <a:rPr lang="en-US" dirty="0" smtClean="0"/>
              <a:t>“BOOM!!” The sword crunched in the deep gravel ground. A crack led to the strange person, confused and fallen.             .Continue?         </a:t>
            </a:r>
            <a:r>
              <a:rPr lang="en-US" dirty="0" smtClean="0">
                <a:hlinkClick r:id="rId2" action="ppaction://hlinksldjump"/>
              </a:rPr>
              <a:t>Yes</a:t>
            </a:r>
            <a:r>
              <a:rPr lang="en-US" dirty="0" smtClean="0"/>
              <a:t>            </a:t>
            </a:r>
            <a:r>
              <a:rPr lang="en-US" dirty="0" smtClean="0">
                <a:hlinkClick r:id="rId3" action="ppaction://hlinksldjump"/>
              </a:rPr>
              <a:t>No</a:t>
            </a:r>
            <a:endParaRPr lang="en-US" dirty="0" smtClean="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000" y="4572000"/>
            <a:ext cx="9804400" cy="2286000"/>
          </a:xfrm>
          <a:prstGeom prst="rect">
            <a:avLst/>
          </a:prstGeom>
        </p:spPr>
      </p:pic>
    </p:spTree>
    <p:extLst>
      <p:ext uri="{BB962C8B-B14F-4D97-AF65-F5344CB8AC3E}">
        <p14:creationId xmlns:p14="http://schemas.microsoft.com/office/powerpoint/2010/main" val="2117423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1</a:t>
            </a:r>
            <a:endParaRPr lang="en-US" dirty="0"/>
          </a:p>
        </p:txBody>
      </p:sp>
      <p:sp>
        <p:nvSpPr>
          <p:cNvPr id="3" name="Content Placeholder 2"/>
          <p:cNvSpPr>
            <a:spLocks noGrp="1"/>
          </p:cNvSpPr>
          <p:nvPr>
            <p:ph idx="1"/>
          </p:nvPr>
        </p:nvSpPr>
        <p:spPr>
          <a:xfrm>
            <a:off x="533401" y="1672167"/>
            <a:ext cx="10131425" cy="4715933"/>
          </a:xfrm>
        </p:spPr>
        <p:txBody>
          <a:bodyPr/>
          <a:lstStyle/>
          <a:p>
            <a:r>
              <a:rPr lang="en-US" dirty="0" smtClean="0"/>
              <a:t>I shuffled away at the person, not wanting to interfere with them.</a:t>
            </a:r>
          </a:p>
          <a:p>
            <a:r>
              <a:rPr lang="en-US" dirty="0" smtClean="0"/>
              <a:t>They soon wiped me out with their mighty fist. I fell on the doormat. This is the end of your hero.</a:t>
            </a:r>
          </a:p>
          <a:p>
            <a:endParaRPr lang="en-US" dirty="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898900"/>
            <a:ext cx="9474199" cy="2794000"/>
          </a:xfrm>
          <a:prstGeom prst="rect">
            <a:avLst/>
          </a:prstGeom>
        </p:spPr>
      </p:pic>
    </p:spTree>
    <p:extLst>
      <p:ext uri="{BB962C8B-B14F-4D97-AF65-F5344CB8AC3E}">
        <p14:creationId xmlns:p14="http://schemas.microsoft.com/office/powerpoint/2010/main" val="1948211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0.5</a:t>
            </a:r>
            <a:endParaRPr lang="en-US" dirty="0"/>
          </a:p>
        </p:txBody>
      </p:sp>
      <p:sp>
        <p:nvSpPr>
          <p:cNvPr id="3" name="Content Placeholder 2"/>
          <p:cNvSpPr>
            <a:spLocks noGrp="1"/>
          </p:cNvSpPr>
          <p:nvPr>
            <p:ph idx="1"/>
          </p:nvPr>
        </p:nvSpPr>
        <p:spPr/>
        <p:txBody>
          <a:bodyPr/>
          <a:lstStyle/>
          <a:p>
            <a:pPr marL="0" indent="0">
              <a:buNone/>
            </a:pPr>
            <a:r>
              <a:rPr lang="en-US" dirty="0" smtClean="0"/>
              <a:t>Since your hero turned away from the sword, they had nothing except their fists.</a:t>
            </a:r>
          </a:p>
          <a:p>
            <a:pPr marL="0" indent="0">
              <a:buNone/>
            </a:pPr>
            <a:r>
              <a:rPr lang="en-US" dirty="0" smtClean="0"/>
              <a:t>“KAPOW!” They charged at the person. </a:t>
            </a:r>
          </a:p>
          <a:p>
            <a:pPr marL="0" indent="0">
              <a:buNone/>
            </a:pPr>
            <a:r>
              <a:rPr lang="en-US" dirty="0" smtClean="0"/>
              <a:t>But the person was ultra-strong. He smashed you down to the floor </a:t>
            </a:r>
            <a:r>
              <a:rPr lang="en-US" smtClean="0"/>
              <a:t>with his arm.</a:t>
            </a:r>
          </a:p>
          <a:p>
            <a:pPr marL="0" indent="0">
              <a:buNone/>
            </a:pP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420354"/>
            <a:ext cx="7492999" cy="2437646"/>
          </a:xfrm>
          <a:prstGeom prst="rect">
            <a:avLst/>
          </a:prstGeom>
        </p:spPr>
      </p:pic>
    </p:spTree>
    <p:extLst>
      <p:ext uri="{BB962C8B-B14F-4D97-AF65-F5344CB8AC3E}">
        <p14:creationId xmlns:p14="http://schemas.microsoft.com/office/powerpoint/2010/main" val="3573270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village was happy for your save.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16100"/>
            <a:ext cx="12192000" cy="5041900"/>
          </a:xfrm>
          <a:prstGeom prst="rect">
            <a:avLst/>
          </a:prstGeom>
        </p:spPr>
      </p:pic>
      <p:sp>
        <p:nvSpPr>
          <p:cNvPr id="3" name="Content Placeholder 2"/>
          <p:cNvSpPr>
            <a:spLocks noGrp="1"/>
          </p:cNvSpPr>
          <p:nvPr>
            <p:ph idx="1"/>
          </p:nvPr>
        </p:nvSpPr>
        <p:spPr/>
        <p:txBody>
          <a:bodyPr/>
          <a:lstStyle/>
          <a:p>
            <a:r>
              <a:rPr lang="en-US" dirty="0" smtClean="0"/>
              <a:t>“Thank you! You are so brave, my kids were almost hit by that strange person! How can we thank you?”</a:t>
            </a:r>
          </a:p>
          <a:p>
            <a:r>
              <a:rPr lang="en-US" dirty="0" smtClean="0"/>
              <a:t>“Nah, I like just being me. No heroic   rewards or anything.” I blushed deeply at the old woman talking to me.</a:t>
            </a:r>
          </a:p>
          <a:p>
            <a:r>
              <a:rPr lang="en-US" dirty="0" smtClean="0"/>
              <a:t>“Sweetie pie!” My mother was calling me from the barnyard near the back alleyway behind my house.</a:t>
            </a:r>
          </a:p>
          <a:p>
            <a:r>
              <a:rPr lang="en-US" dirty="0" smtClean="0"/>
              <a:t>“Mom!” Tears of happiness strangled past my eyelids                    and dropped on my sword. I kept remembering my grandfather.</a:t>
            </a:r>
          </a:p>
          <a:p>
            <a:r>
              <a:rPr lang="en-US" dirty="0" smtClean="0"/>
              <a:t>Wow, isn’t he so grand.</a:t>
            </a:r>
          </a:p>
          <a:p>
            <a:pPr marL="0" indent="0">
              <a:buNone/>
            </a:pPr>
            <a:endParaRPr lang="en-US" dirty="0"/>
          </a:p>
        </p:txBody>
      </p:sp>
    </p:spTree>
    <p:extLst>
      <p:ext uri="{BB962C8B-B14F-4D97-AF65-F5344CB8AC3E}">
        <p14:creationId xmlns:p14="http://schemas.microsoft.com/office/powerpoint/2010/main" val="23660107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53</TotalTime>
  <Words>473</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Sword Holder</vt:lpstr>
      <vt:lpstr>The hero was walking to a cottage.</vt:lpstr>
      <vt:lpstr>Path 1</vt:lpstr>
      <vt:lpstr>Path 2</vt:lpstr>
      <vt:lpstr>Path </vt:lpstr>
      <vt:lpstr>Path 1</vt:lpstr>
      <vt:lpstr>Path 0.5</vt:lpstr>
      <vt:lpstr>The village was happy for your save.</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Sword Holder</dc:title>
  <dc:creator>Markham Classroom 114</dc:creator>
  <cp:lastModifiedBy>Markham Classroom 114</cp:lastModifiedBy>
  <cp:revision>6</cp:revision>
  <dcterms:created xsi:type="dcterms:W3CDTF">2017-11-17T17:18:12Z</dcterms:created>
  <dcterms:modified xsi:type="dcterms:W3CDTF">2017-12-15T17:30:57Z</dcterms:modified>
</cp:coreProperties>
</file>