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FDC6-2D9A-46A3-9116-17EDB5DF895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CF54-3638-48ED-81EF-D5935146C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0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FDC6-2D9A-46A3-9116-17EDB5DF895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CF54-3638-48ED-81EF-D5935146C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0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FDC6-2D9A-46A3-9116-17EDB5DF895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CF54-3638-48ED-81EF-D5935146C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FDC6-2D9A-46A3-9116-17EDB5DF895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CF54-3638-48ED-81EF-D5935146C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4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FDC6-2D9A-46A3-9116-17EDB5DF895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CF54-3638-48ED-81EF-D5935146C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8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FDC6-2D9A-46A3-9116-17EDB5DF895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CF54-3638-48ED-81EF-D5935146C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1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FDC6-2D9A-46A3-9116-17EDB5DF895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CF54-3638-48ED-81EF-D5935146C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5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FDC6-2D9A-46A3-9116-17EDB5DF895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CF54-3638-48ED-81EF-D5935146C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FDC6-2D9A-46A3-9116-17EDB5DF895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CF54-3638-48ED-81EF-D5935146C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8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FDC6-2D9A-46A3-9116-17EDB5DF895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CF54-3638-48ED-81EF-D5935146C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7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FDC6-2D9A-46A3-9116-17EDB5DF895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CF54-3638-48ED-81EF-D5935146C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7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4FDC6-2D9A-46A3-9116-17EDB5DF8958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4CF54-3638-48ED-81EF-D5935146C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7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Clown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bg1"/>
                </a:solidFill>
              </a:rPr>
              <a:t>By: Gioia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7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was a dark and scary night…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wake up to a noise in the kitchen</a:t>
            </a:r>
          </a:p>
          <a:p>
            <a:endParaRPr lang="en-US" dirty="0"/>
          </a:p>
          <a:p>
            <a:r>
              <a:rPr lang="en-US" dirty="0" smtClean="0"/>
              <a:t>What do you do 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Go to the kitchen and see what's going on</a:t>
            </a:r>
            <a:endParaRPr lang="en-US" dirty="0" smtClean="0"/>
          </a:p>
          <a:p>
            <a:r>
              <a:rPr lang="en-US" dirty="0" smtClean="0"/>
              <a:t>Or</a:t>
            </a:r>
          </a:p>
          <a:p>
            <a:r>
              <a:rPr lang="en-US" dirty="0" smtClean="0">
                <a:hlinkClick r:id="rId3" action="ppaction://hlinksldjump"/>
              </a:rPr>
              <a:t>Stay warm and cozy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5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go to the kitchen you peek out from the hallway and you see a clown you dash back to you’re room. </a:t>
            </a:r>
          </a:p>
          <a:p>
            <a:r>
              <a:rPr lang="en-US" dirty="0" smtClean="0"/>
              <a:t>Do you …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Call the police  </a:t>
            </a:r>
            <a:endParaRPr lang="en-US" dirty="0" smtClean="0"/>
          </a:p>
          <a:p>
            <a:r>
              <a:rPr lang="en-US" dirty="0" smtClean="0"/>
              <a:t>Or</a:t>
            </a:r>
          </a:p>
          <a:p>
            <a:r>
              <a:rPr lang="en-US" dirty="0" smtClean="0">
                <a:hlinkClick r:id="rId3" action="ppaction://hlinksldjump"/>
              </a:rPr>
              <a:t>Jump out of you're three story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6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clown goes into you're room and suffocates you with a pillow…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sz="4000" dirty="0" smtClean="0"/>
              <a:t>                   You are dead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7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call the police they think it’s a prank so they don’t come the clown kills you…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</a:t>
            </a:r>
            <a:r>
              <a:rPr lang="en-US" sz="4000" dirty="0" smtClean="0"/>
              <a:t>     you are dead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8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jump out of you're three story window you hurt you’re knee but you are fine…</a:t>
            </a:r>
          </a:p>
          <a:p>
            <a:r>
              <a:rPr lang="en-US" dirty="0" smtClean="0"/>
              <a:t>Do you </a:t>
            </a:r>
          </a:p>
          <a:p>
            <a:r>
              <a:rPr lang="en-US" dirty="0" smtClean="0">
                <a:hlinkClick r:id="rId2" action="ppaction://hlinksldjump"/>
              </a:rPr>
              <a:t>Run to the police station</a:t>
            </a:r>
            <a:endParaRPr lang="en-US" dirty="0" smtClean="0"/>
          </a:p>
          <a:p>
            <a:r>
              <a:rPr lang="en-US" dirty="0" smtClean="0"/>
              <a:t>Or</a:t>
            </a:r>
          </a:p>
          <a:p>
            <a:r>
              <a:rPr lang="en-US" dirty="0" smtClean="0">
                <a:hlinkClick r:id="rId3" action="ppaction://hlinksldjump"/>
              </a:rPr>
              <a:t>Go to you’re friends house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5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run to the police station they hunt down the clown and lock him up behind bars…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sz="4000" dirty="0" smtClean="0"/>
              <a:t>                        	you win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2420537"/>
            <a:ext cx="5330825" cy="400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9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You go to you’re friends house the clown hunts you down and kills you and you’re friend…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sz="4000" dirty="0"/>
              <a:t>	</a:t>
            </a:r>
            <a:r>
              <a:rPr lang="en-US" sz="4000" dirty="0" smtClean="0"/>
              <a:t>	</a:t>
            </a:r>
            <a:r>
              <a:rPr lang="en-US" sz="4000" dirty="0"/>
              <a:t> </a:t>
            </a:r>
            <a:r>
              <a:rPr lang="en-US" sz="4000" dirty="0" smtClean="0"/>
              <a:t>           </a:t>
            </a:r>
            <a:r>
              <a:rPr lang="en-US" sz="4000" dirty="0" smtClean="0">
                <a:solidFill>
                  <a:srgbClr val="FF0000"/>
                </a:solidFill>
              </a:rPr>
              <a:t>You are dead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37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196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The Clown </vt:lpstr>
      <vt:lpstr>It was a dark and scary night…</vt:lpstr>
      <vt:lpstr>Choice 1</vt:lpstr>
      <vt:lpstr>Choice 2</vt:lpstr>
      <vt:lpstr>Choice 1</vt:lpstr>
      <vt:lpstr>Choice 2</vt:lpstr>
      <vt:lpstr>Choice 1</vt:lpstr>
      <vt:lpstr>Choice 2 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Clown</dc:title>
  <dc:creator>Markham Classroom 114</dc:creator>
  <cp:lastModifiedBy>Markham Classroom 114</cp:lastModifiedBy>
  <cp:revision>7</cp:revision>
  <dcterms:created xsi:type="dcterms:W3CDTF">2017-11-17T19:42:31Z</dcterms:created>
  <dcterms:modified xsi:type="dcterms:W3CDTF">2017-12-15T19:22:22Z</dcterms:modified>
</cp:coreProperties>
</file>