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5" r:id="rId5"/>
    <p:sldId id="268" r:id="rId6"/>
    <p:sldId id="266" r:id="rId7"/>
    <p:sldId id="267" r:id="rId8"/>
    <p:sldId id="261" r:id="rId9"/>
    <p:sldId id="262" r:id="rId10"/>
    <p:sldId id="260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711" autoAdjust="0"/>
  </p:normalViewPr>
  <p:slideViewPr>
    <p:cSldViewPr snapToGrid="0">
      <p:cViewPr varScale="1">
        <p:scale>
          <a:sx n="76" d="100"/>
          <a:sy n="76" d="100"/>
        </p:scale>
        <p:origin x="126" y="6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E482-B395-4328-999C-BC932544C588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6CD4-D629-4F3E-85DF-E67EF9DA0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72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E482-B395-4328-999C-BC932544C588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6CD4-D629-4F3E-85DF-E67EF9DA0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9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E482-B395-4328-999C-BC932544C588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6CD4-D629-4F3E-85DF-E67EF9DA0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9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E482-B395-4328-999C-BC932544C588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6CD4-D629-4F3E-85DF-E67EF9DA0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83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E482-B395-4328-999C-BC932544C588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6CD4-D629-4F3E-85DF-E67EF9DA0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E482-B395-4328-999C-BC932544C588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6CD4-D629-4F3E-85DF-E67EF9DA0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1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E482-B395-4328-999C-BC932544C588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6CD4-D629-4F3E-85DF-E67EF9DA0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62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E482-B395-4328-999C-BC932544C588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6CD4-D629-4F3E-85DF-E67EF9DA0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6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E482-B395-4328-999C-BC932544C588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6CD4-D629-4F3E-85DF-E67EF9DA0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3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E482-B395-4328-999C-BC932544C588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6CD4-D629-4F3E-85DF-E67EF9DA0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8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E482-B395-4328-999C-BC932544C588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6CD4-D629-4F3E-85DF-E67EF9DA0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8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7E482-B395-4328-999C-BC932544C588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36CD4-D629-4F3E-85DF-E67EF9DA0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22511"/>
            <a:ext cx="10058400" cy="63749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Hounted house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</a:t>
            </a:r>
            <a:r>
              <a:rPr lang="en-US" dirty="0" err="1" smtClean="0">
                <a:solidFill>
                  <a:schemeClr val="bg1"/>
                </a:solidFill>
              </a:rPr>
              <a:t>hawa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omer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13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minnions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see </a:t>
            </a:r>
            <a:r>
              <a:rPr lang="en-US" dirty="0" err="1" smtClean="0"/>
              <a:t>minnions</a:t>
            </a:r>
            <a:r>
              <a:rPr lang="en-US" dirty="0" smtClean="0"/>
              <a:t> calling you and all the </a:t>
            </a:r>
            <a:r>
              <a:rPr lang="en-US" dirty="0" err="1" smtClean="0"/>
              <a:t>minnions</a:t>
            </a:r>
            <a:r>
              <a:rPr lang="en-US" dirty="0" smtClean="0"/>
              <a:t> caring  you to a </a:t>
            </a:r>
            <a:r>
              <a:rPr lang="en-US" dirty="0" err="1" smtClean="0"/>
              <a:t>hounted</a:t>
            </a:r>
            <a:r>
              <a:rPr lang="en-US" dirty="0" smtClean="0"/>
              <a:t> house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499" y="2273298"/>
            <a:ext cx="6743701" cy="449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1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Booooooooooooooooooooooo</a:t>
            </a:r>
            <a:r>
              <a:rPr lang="en-US" dirty="0" smtClean="0"/>
              <a:t>!!!!!!!!!!!!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796" y="1690688"/>
            <a:ext cx="6527007" cy="4351338"/>
          </a:xfrm>
        </p:spPr>
      </p:pic>
    </p:spTree>
    <p:extLst>
      <p:ext uri="{BB962C8B-B14F-4D97-AF65-F5344CB8AC3E}">
        <p14:creationId xmlns:p14="http://schemas.microsoft.com/office/powerpoint/2010/main" val="10988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door is opening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65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fined an </a:t>
            </a:r>
            <a:r>
              <a:rPr lang="en-US" dirty="0" err="1" smtClean="0"/>
              <a:t>alian</a:t>
            </a:r>
            <a:r>
              <a:rPr lang="en-US" dirty="0" smtClean="0"/>
              <a:t> </a:t>
            </a:r>
            <a:r>
              <a:rPr lang="en-US" dirty="0" err="1" smtClean="0"/>
              <a:t>spaship</a:t>
            </a:r>
            <a:r>
              <a:rPr lang="en-US" dirty="0" smtClean="0"/>
              <a:t> and the </a:t>
            </a:r>
            <a:r>
              <a:rPr lang="en-US" dirty="0" err="1" smtClean="0"/>
              <a:t>gost</a:t>
            </a:r>
            <a:r>
              <a:rPr lang="en-US" dirty="0" smtClean="0"/>
              <a:t> calling you over and </a:t>
            </a:r>
            <a:r>
              <a:rPr lang="en-US" dirty="0" smtClean="0"/>
              <a:t>over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Go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Run</a:t>
            </a:r>
          </a:p>
          <a:p>
            <a:pPr marL="0" indent="0">
              <a:buNone/>
            </a:pPr>
            <a:r>
              <a:rPr lang="en-US" dirty="0" smtClean="0"/>
              <a:t>hide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450" y="2770187"/>
            <a:ext cx="476250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9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check out. Than the Ghost Run into you than your heart stops.</a:t>
            </a:r>
          </a:p>
          <a:p>
            <a:endParaRPr lang="en-US" dirty="0"/>
          </a:p>
          <a:p>
            <a:r>
              <a:rPr lang="en-US" dirty="0" smtClean="0"/>
              <a:t>You Die!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852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Run away Than You were no </a:t>
            </a:r>
            <a:r>
              <a:rPr lang="en-US" dirty="0" err="1" smtClean="0"/>
              <a:t>plze</a:t>
            </a:r>
            <a:r>
              <a:rPr lang="en-US" smtClean="0"/>
              <a:t> 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79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63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74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88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the doll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run and you see a doll calling you come here and you turn you see it </a:t>
            </a:r>
            <a:r>
              <a:rPr lang="en-US" dirty="0" err="1" smtClean="0"/>
              <a:t>again.aaaaaaaaaaaaaaaaaaaaaaaaaaaaaaaaaaaaaaaaaahhhhhhh</a:t>
            </a:r>
            <a:r>
              <a:rPr lang="en-US" dirty="0" smtClean="0"/>
              <a:t> should you call some on the phone </a:t>
            </a:r>
            <a:r>
              <a:rPr lang="en-US" dirty="0" err="1" smtClean="0"/>
              <a:t>theres</a:t>
            </a:r>
            <a:r>
              <a:rPr lang="en-US" dirty="0" smtClean="0"/>
              <a:t> no </a:t>
            </a:r>
            <a:r>
              <a:rPr lang="en-US" dirty="0" err="1" smtClean="0"/>
              <a:t>wifi</a:t>
            </a:r>
            <a:r>
              <a:rPr lang="en-US" dirty="0" smtClean="0"/>
              <a:t> he puts you in a </a:t>
            </a:r>
            <a:r>
              <a:rPr lang="en-US" dirty="0" err="1" smtClean="0"/>
              <a:t>bage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3937000"/>
            <a:ext cx="1211199" cy="23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44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Hounted 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Ones they put you in a bag and </a:t>
            </a:r>
            <a:r>
              <a:rPr lang="en-US" dirty="0" err="1" smtClean="0"/>
              <a:t>throu</a:t>
            </a:r>
            <a:r>
              <a:rPr lang="en-US" dirty="0" smtClean="0"/>
              <a:t> you in a space ship and take you to a plant its called </a:t>
            </a:r>
            <a:r>
              <a:rPr lang="en-US" dirty="0" err="1" smtClean="0"/>
              <a:t>blamb</a:t>
            </a:r>
            <a:r>
              <a:rPr lang="en-US" dirty="0" smtClean="0"/>
              <a:t> and they drop you of at a </a:t>
            </a:r>
            <a:r>
              <a:rPr lang="en-US" dirty="0" err="1" smtClean="0"/>
              <a:t>hounted</a:t>
            </a:r>
            <a:r>
              <a:rPr lang="en-US" dirty="0" smtClean="0"/>
              <a:t> house </a:t>
            </a:r>
            <a:r>
              <a:rPr lang="en-US" dirty="0" err="1" smtClean="0"/>
              <a:t>theres</a:t>
            </a:r>
            <a:r>
              <a:rPr lang="en-US" dirty="0" smtClean="0"/>
              <a:t> no food or anything  but the ghosts stocking you.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53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155</Words>
  <Application>Microsoft Office PowerPoint</Application>
  <PresentationFormat>Widescreen</PresentationFormat>
  <Paragraphs>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Hounted house </vt:lpstr>
      <vt:lpstr>The door is opening</vt:lpstr>
      <vt:lpstr>go</vt:lpstr>
      <vt:lpstr>PowerPoint Presentation</vt:lpstr>
      <vt:lpstr>PowerPoint Presentation</vt:lpstr>
      <vt:lpstr>PowerPoint Presentation</vt:lpstr>
      <vt:lpstr>PowerPoint Presentation</vt:lpstr>
      <vt:lpstr> the doll</vt:lpstr>
      <vt:lpstr>Hounted house</vt:lpstr>
      <vt:lpstr>The minnions </vt:lpstr>
      <vt:lpstr>Booooooooooooooooooooooo!!!!!!!!!!!!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Hounted house</dc:title>
  <dc:creator>Markham Classroom 114</dc:creator>
  <cp:lastModifiedBy>Markham Classroom 114</cp:lastModifiedBy>
  <cp:revision>14</cp:revision>
  <dcterms:created xsi:type="dcterms:W3CDTF">2017-11-02T18:37:45Z</dcterms:created>
  <dcterms:modified xsi:type="dcterms:W3CDTF">2017-12-14T19:47:18Z</dcterms:modified>
</cp:coreProperties>
</file>