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  <p:sldId id="259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8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8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2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7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5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7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2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5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1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3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790A7-CEFC-4FB3-BDF4-91F2557CCB4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8A417-3FEF-4793-AA00-C3921E2C2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" Target="slide7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0201"/>
            <a:ext cx="9144000" cy="15875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9800" y="1917701"/>
            <a:ext cx="4673600" cy="25019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By: Hiba Salah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737" y="349251"/>
            <a:ext cx="4581525" cy="563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5500"/>
            <a:ext cx="6105525" cy="349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73660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1"/>
            <a:ext cx="10515600" cy="1587500"/>
          </a:xfrm>
        </p:spPr>
        <p:txBody>
          <a:bodyPr/>
          <a:lstStyle/>
          <a:p>
            <a:r>
              <a:rPr lang="en-US" dirty="0" smtClean="0"/>
              <a:t>Find a Village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68601"/>
            <a:ext cx="10515600" cy="3321050"/>
          </a:xfrm>
        </p:spPr>
        <p:txBody>
          <a:bodyPr/>
          <a:lstStyle/>
          <a:p>
            <a:r>
              <a:rPr lang="en-US" dirty="0" smtClean="0"/>
              <a:t>You look for a village but you cant find one you starve to death</a:t>
            </a:r>
          </a:p>
          <a:p>
            <a:endParaRPr lang="en-US" dirty="0"/>
          </a:p>
          <a:p>
            <a:r>
              <a:rPr lang="en-US" sz="8000" dirty="0" smtClean="0"/>
              <a:t>    You lose!!!!</a:t>
            </a:r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635" y="3149838"/>
            <a:ext cx="5079365" cy="3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0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000" dirty="0" smtClean="0"/>
              <a:t>            You will LOSE</a:t>
            </a:r>
          </a:p>
          <a:p>
            <a:r>
              <a:rPr lang="en-US" sz="6000" dirty="0" smtClean="0"/>
              <a:t>              MUHAHAHAHA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900" y="508001"/>
            <a:ext cx="5648325" cy="3581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531" y="165100"/>
            <a:ext cx="2209800" cy="1739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0" y="3327013"/>
            <a:ext cx="2836862" cy="1940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584" y="3110707"/>
            <a:ext cx="3403918" cy="290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50" y="114301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876300"/>
            <a:ext cx="9671050" cy="5213351"/>
          </a:xfrm>
        </p:spPr>
        <p:txBody>
          <a:bodyPr/>
          <a:lstStyle/>
          <a:p>
            <a:r>
              <a:rPr lang="en-US" dirty="0" smtClean="0"/>
              <a:t>You wake up in the morning and notice there is a tornado coming you way and you don’t know if you should run or hide in a safe underground place. What do you do.</a:t>
            </a:r>
          </a:p>
          <a:p>
            <a:r>
              <a:rPr lang="en-US" dirty="0" smtClean="0">
                <a:hlinkClick r:id="rId2" action="ppaction://hlinksldjump"/>
              </a:rPr>
              <a:t>Choice one Hide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two run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3160"/>
            <a:ext cx="12027108" cy="405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1"/>
            <a:ext cx="10515600" cy="1143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150" y="754063"/>
            <a:ext cx="10515600" cy="5468937"/>
          </a:xfrm>
        </p:spPr>
        <p:txBody>
          <a:bodyPr/>
          <a:lstStyle/>
          <a:p>
            <a:r>
              <a:rPr lang="en-US" dirty="0" smtClean="0"/>
              <a:t>You hid in a underground hatch you don’t know if you should come out or stay in. What do you do?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Stay in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 out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918" y="1518769"/>
            <a:ext cx="10343214" cy="534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738"/>
            <a:ext cx="10515600" cy="1592262"/>
          </a:xfrm>
        </p:spPr>
        <p:txBody>
          <a:bodyPr>
            <a:normAutofit/>
          </a:bodyPr>
          <a:lstStyle/>
          <a:p>
            <a:r>
              <a:rPr lang="en-US" dirty="0" smtClean="0"/>
              <a:t>Go 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316163"/>
            <a:ext cx="10515600" cy="3805237"/>
          </a:xfrm>
        </p:spPr>
        <p:txBody>
          <a:bodyPr/>
          <a:lstStyle/>
          <a:p>
            <a:r>
              <a:rPr lang="en-US" dirty="0" smtClean="0"/>
              <a:t>You go out and see if its gone good thing it is but your house is gone you can find a village or climb a </a:t>
            </a:r>
            <a:r>
              <a:rPr lang="en-US" dirty="0" err="1" smtClean="0"/>
              <a:t>mounten</a:t>
            </a:r>
            <a:r>
              <a:rPr lang="en-US" dirty="0"/>
              <a:t> </a:t>
            </a:r>
            <a:r>
              <a:rPr lang="en-US" dirty="0" smtClean="0"/>
              <a:t>and look for food.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Climb </a:t>
            </a:r>
            <a:r>
              <a:rPr lang="en-US" dirty="0" err="1" smtClean="0">
                <a:hlinkClick r:id="rId2" action="ppaction://hlinksldjump"/>
              </a:rPr>
              <a:t>mounten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Find a village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50" y="3238500"/>
            <a:ext cx="35306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07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" y="96839"/>
            <a:ext cx="10515600" cy="1604962"/>
          </a:xfrm>
        </p:spPr>
        <p:txBody>
          <a:bodyPr/>
          <a:lstStyle/>
          <a:p>
            <a:r>
              <a:rPr lang="en-US" dirty="0" smtClean="0"/>
              <a:t>Stay 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146301"/>
            <a:ext cx="10515600" cy="3943350"/>
          </a:xfrm>
        </p:spPr>
        <p:txBody>
          <a:bodyPr/>
          <a:lstStyle/>
          <a:p>
            <a:r>
              <a:rPr lang="en-US" dirty="0" smtClean="0"/>
              <a:t>You stay in you get real hungry do you go out for food or stay in.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Go out for food.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Stay in.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650" y="27559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2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200" y="846138"/>
            <a:ext cx="5461000" cy="1820861"/>
          </a:xfrm>
        </p:spPr>
        <p:txBody>
          <a:bodyPr>
            <a:normAutofit/>
          </a:bodyPr>
          <a:lstStyle/>
          <a:p>
            <a:r>
              <a:rPr lang="en-US" sz="7200" dirty="0" smtClean="0"/>
              <a:t>GAME OVER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go out for food only to see you house was blew away by the tornado.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530951"/>
            <a:ext cx="11391900" cy="205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9701"/>
            <a:ext cx="10515600" cy="1397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0063"/>
            <a:ext cx="10515600" cy="54562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try to out run the tornado how silly could you be you have died shortly in the story </a:t>
            </a:r>
          </a:p>
          <a:p>
            <a:endParaRPr lang="en-US" dirty="0"/>
          </a:p>
          <a:p>
            <a:r>
              <a:rPr lang="en-US" dirty="0" smtClean="0"/>
              <a:t>                              </a:t>
            </a:r>
            <a:r>
              <a:rPr lang="en-US" sz="16600" dirty="0" smtClean="0">
                <a:solidFill>
                  <a:srgbClr val="FF0000"/>
                </a:solidFill>
              </a:rPr>
              <a:t>GAME</a:t>
            </a:r>
          </a:p>
          <a:p>
            <a:r>
              <a:rPr lang="en-US" sz="16600" dirty="0"/>
              <a:t> </a:t>
            </a:r>
            <a:r>
              <a:rPr lang="en-US" sz="16600" dirty="0" smtClean="0"/>
              <a:t>    </a:t>
            </a:r>
            <a:r>
              <a:rPr lang="en-US" sz="16600" dirty="0" smtClean="0">
                <a:solidFill>
                  <a:srgbClr val="FF0000"/>
                </a:solidFill>
              </a:rPr>
              <a:t>OVER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1594" y="0"/>
            <a:ext cx="6501587" cy="650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28601"/>
            <a:ext cx="10515600" cy="1143000"/>
          </a:xfrm>
        </p:spPr>
        <p:txBody>
          <a:bodyPr/>
          <a:lstStyle/>
          <a:p>
            <a:r>
              <a:rPr lang="en-US" dirty="0" smtClean="0"/>
              <a:t>Climb a </a:t>
            </a:r>
            <a:r>
              <a:rPr lang="en-US" dirty="0" err="1" smtClean="0"/>
              <a:t>mounten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854201"/>
            <a:ext cx="10515600" cy="4235450"/>
          </a:xfrm>
        </p:spPr>
        <p:txBody>
          <a:bodyPr/>
          <a:lstStyle/>
          <a:p>
            <a:r>
              <a:rPr lang="en-US" dirty="0" smtClean="0"/>
              <a:t>You climb the </a:t>
            </a:r>
            <a:r>
              <a:rPr lang="en-US" dirty="0" err="1" smtClean="0"/>
              <a:t>mounten</a:t>
            </a:r>
            <a:r>
              <a:rPr lang="en-US" dirty="0" smtClean="0"/>
              <a:t> and find a big herd of elk you make a house and kill the elk and you have a lot of food</a:t>
            </a:r>
          </a:p>
          <a:p>
            <a:endParaRPr lang="en-US" dirty="0"/>
          </a:p>
          <a:p>
            <a:r>
              <a:rPr lang="en-US" sz="8000" dirty="0" smtClean="0"/>
              <a:t>      You Win!!!!!</a:t>
            </a:r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62400"/>
            <a:ext cx="76200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242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Introduction</vt:lpstr>
      <vt:lpstr> </vt:lpstr>
      <vt:lpstr>PowerPoint Presentation</vt:lpstr>
      <vt:lpstr>PowerPoint Presentation</vt:lpstr>
      <vt:lpstr>Go out</vt:lpstr>
      <vt:lpstr>Stay in</vt:lpstr>
      <vt:lpstr>GAME OVER</vt:lpstr>
      <vt:lpstr>PowerPoint Presentation</vt:lpstr>
      <vt:lpstr>Climb a mounten </vt:lpstr>
      <vt:lpstr>Find a Village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Markham Classroom 114</dc:creator>
  <cp:lastModifiedBy>Markham Classroom 114</cp:lastModifiedBy>
  <cp:revision>9</cp:revision>
  <dcterms:created xsi:type="dcterms:W3CDTF">2017-11-16T17:58:07Z</dcterms:created>
  <dcterms:modified xsi:type="dcterms:W3CDTF">2017-12-14T18:03:56Z</dcterms:modified>
</cp:coreProperties>
</file>