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82" d="100"/>
          <a:sy n="82" d="100"/>
        </p:scale>
        <p:origin x="-294" y="8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53D01-0C21-4217-AA8F-0D12EF106D62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EE11-A79C-4CE7-988F-C0913875B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348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53D01-0C21-4217-AA8F-0D12EF106D62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EE11-A79C-4CE7-988F-C0913875B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67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53D01-0C21-4217-AA8F-0D12EF106D62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EE11-A79C-4CE7-988F-C0913875B23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010097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53D01-0C21-4217-AA8F-0D12EF106D62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EE11-A79C-4CE7-988F-C0913875B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5846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53D01-0C21-4217-AA8F-0D12EF106D62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EE11-A79C-4CE7-988F-C0913875B23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9330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53D01-0C21-4217-AA8F-0D12EF106D62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EE11-A79C-4CE7-988F-C0913875B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795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53D01-0C21-4217-AA8F-0D12EF106D62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EE11-A79C-4CE7-988F-C0913875B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3223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53D01-0C21-4217-AA8F-0D12EF106D62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EE11-A79C-4CE7-988F-C0913875B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61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53D01-0C21-4217-AA8F-0D12EF106D62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EE11-A79C-4CE7-988F-C0913875B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683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53D01-0C21-4217-AA8F-0D12EF106D62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EE11-A79C-4CE7-988F-C0913875B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436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53D01-0C21-4217-AA8F-0D12EF106D62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EE11-A79C-4CE7-988F-C0913875B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405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53D01-0C21-4217-AA8F-0D12EF106D62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EE11-A79C-4CE7-988F-C0913875B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720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53D01-0C21-4217-AA8F-0D12EF106D62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EE11-A79C-4CE7-988F-C0913875B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106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53D01-0C21-4217-AA8F-0D12EF106D62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EE11-A79C-4CE7-988F-C0913875B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8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53D01-0C21-4217-AA8F-0D12EF106D62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EE11-A79C-4CE7-988F-C0913875B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113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53D01-0C21-4217-AA8F-0D12EF106D62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EE11-A79C-4CE7-988F-C0913875B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395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53D01-0C21-4217-AA8F-0D12EF106D62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90DEE11-A79C-4CE7-988F-C0913875B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63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3400" y="0"/>
            <a:ext cx="6045200" cy="3509963"/>
          </a:xfrm>
        </p:spPr>
        <p:txBody>
          <a:bodyPr>
            <a:normAutofit/>
          </a:bodyPr>
          <a:lstStyle/>
          <a:p>
            <a:r>
              <a:rPr lang="en-US" sz="9600" dirty="0" smtClean="0"/>
              <a:t>THE                       Dragons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IMRAN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79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2540" y="-152399"/>
            <a:ext cx="12540048" cy="722141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5934" y="1893889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Ben was in bed </a:t>
            </a:r>
            <a:r>
              <a:rPr lang="en-US" sz="3200" dirty="0" smtClean="0"/>
              <a:t>wed he   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IT 7:30 am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69914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5508" y="0"/>
            <a:ext cx="11629293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IT 7:54 am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69137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</TotalTime>
  <Words>16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</vt:lpstr>
      <vt:lpstr>THE                       Dragons</vt:lpstr>
      <vt:lpstr>IT 7:30 am</vt:lpstr>
      <vt:lpstr>IT 7:54 am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                      Dragons</dc:title>
  <dc:creator>Markham Classroom 114</dc:creator>
  <cp:lastModifiedBy>Markham Classroom 114</cp:lastModifiedBy>
  <cp:revision>7</cp:revision>
  <dcterms:created xsi:type="dcterms:W3CDTF">2017-11-17T17:27:36Z</dcterms:created>
  <dcterms:modified xsi:type="dcterms:W3CDTF">2017-12-15T17:31:01Z</dcterms:modified>
</cp:coreProperties>
</file>