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7846-C0FB-46E6-914A-042E8D514015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5FAF-AC79-492F-B898-F5EDAC97A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0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7846-C0FB-46E6-914A-042E8D514015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5FAF-AC79-492F-B898-F5EDAC97A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23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7846-C0FB-46E6-914A-042E8D514015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5FAF-AC79-492F-B898-F5EDAC97A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210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7846-C0FB-46E6-914A-042E8D514015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5FAF-AC79-492F-B898-F5EDAC97A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8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7846-C0FB-46E6-914A-042E8D514015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5FAF-AC79-492F-B898-F5EDAC97A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7846-C0FB-46E6-914A-042E8D514015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5FAF-AC79-492F-B898-F5EDAC97A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6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7846-C0FB-46E6-914A-042E8D514015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5FAF-AC79-492F-B898-F5EDAC97A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2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7846-C0FB-46E6-914A-042E8D514015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5FAF-AC79-492F-B898-F5EDAC97A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5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7846-C0FB-46E6-914A-042E8D514015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5FAF-AC79-492F-B898-F5EDAC97A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4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7846-C0FB-46E6-914A-042E8D514015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5FAF-AC79-492F-B898-F5EDAC97A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73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7846-C0FB-46E6-914A-042E8D514015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15FAF-AC79-492F-B898-F5EDAC97A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6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57846-C0FB-46E6-914A-042E8D514015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15FAF-AC79-492F-B898-F5EDAC97A8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7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98450"/>
            <a:ext cx="10058400" cy="58003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Adventure story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By Isaac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32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7" y="1879600"/>
            <a:ext cx="6386513" cy="304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upon a time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0" y="1690688"/>
            <a:ext cx="10515600" cy="4351338"/>
          </a:xfrm>
        </p:spPr>
        <p:txBody>
          <a:bodyPr/>
          <a:lstStyle/>
          <a:p>
            <a:r>
              <a:rPr lang="en-US" dirty="0" smtClean="0"/>
              <a:t>We came from the park. There was a supper harrow was walking home and see a tree  and a bad guy neck's to it. </a:t>
            </a:r>
            <a:endParaRPr lang="en-US" u="sng" dirty="0" smtClean="0"/>
          </a:p>
          <a:p>
            <a:pPr marL="0" lvl="0" indent="0">
              <a:buNone/>
            </a:pPr>
            <a:endParaRPr lang="en-US" u="sng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u="sng" dirty="0">
              <a:solidFill>
                <a:prstClr val="black"/>
              </a:solidFill>
            </a:endParaRPr>
          </a:p>
          <a:p>
            <a:r>
              <a:rPr lang="en-US" u="sng" dirty="0" smtClean="0">
                <a:hlinkClick r:id="rId3" action="ppaction://hlinksldjump"/>
              </a:rPr>
              <a:t>Fiat </a:t>
            </a:r>
            <a:r>
              <a:rPr lang="en-US" u="sng" dirty="0" smtClean="0">
                <a:hlinkClick r:id="rId3" action="ppaction://hlinksldjump"/>
              </a:rPr>
              <a:t>bake </a:t>
            </a:r>
            <a:endParaRPr lang="en-US" u="sng" dirty="0" smtClean="0"/>
          </a:p>
          <a:p>
            <a:r>
              <a:rPr lang="en-US" u="sng" dirty="0" smtClean="0">
                <a:hlinkClick r:id="rId4" action="ppaction://hlinksldjump"/>
              </a:rPr>
              <a:t>Run </a:t>
            </a:r>
            <a:r>
              <a:rPr lang="en-US" u="sng" dirty="0" smtClean="0">
                <a:hlinkClick r:id="rId4" action="ppaction://hlinksldjump"/>
              </a:rPr>
              <a:t>way</a:t>
            </a:r>
            <a:endParaRPr lang="en-US" u="sng" dirty="0" smtClean="0"/>
          </a:p>
          <a:p>
            <a:r>
              <a:rPr lang="en-US" u="sng" dirty="0" smtClean="0">
                <a:hlinkClick r:id="rId5" action="ppaction://hlinksldjump"/>
              </a:rPr>
              <a:t>Be come bad guy</a:t>
            </a:r>
            <a:endParaRPr lang="en-US" u="sng" dirty="0"/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56371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900" y="1651000"/>
            <a:ext cx="6096000" cy="4038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fiat bake for the tree  but he win the tree. Then he took the tree </a:t>
            </a:r>
            <a:r>
              <a:rPr lang="en-US" dirty="0" smtClean="0"/>
              <a:t>home.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8"/>
            <a:r>
              <a:rPr lang="en-US" dirty="0" smtClean="0">
                <a:solidFill>
                  <a:srgbClr val="FF0000"/>
                </a:solidFill>
              </a:rPr>
              <a:t>YOU WIN</a:t>
            </a:r>
            <a:endParaRPr lang="en-US" dirty="0">
              <a:solidFill>
                <a:srgbClr val="FF0000"/>
              </a:solidFill>
            </a:endParaRPr>
          </a:p>
          <a:p>
            <a:pPr lvl="7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0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601" y="80965"/>
            <a:ext cx="6896100" cy="64696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29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The bad guy kill him wen he run way? 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YOU LOSE!</a:t>
            </a:r>
          </a:p>
          <a:p>
            <a:pPr marL="2743200" lvl="6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4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800" y="365125"/>
            <a:ext cx="7747000" cy="48297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690688"/>
            <a:ext cx="10515600" cy="435133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You lose?</a:t>
            </a:r>
            <a:r>
              <a:rPr lang="en-US" dirty="0">
                <a:solidFill>
                  <a:srgbClr val="FF0000"/>
                </a:solidFill>
              </a:rPr>
              <a:t> You got run over?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65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88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Adventure story</vt:lpstr>
      <vt:lpstr>Once upon a time </vt:lpstr>
      <vt:lpstr>Part 1</vt:lpstr>
      <vt:lpstr>Part 2</vt:lpstr>
      <vt:lpstr>Part 3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Adventure story</dc:title>
  <dc:creator>Markham Classroom 114</dc:creator>
  <cp:lastModifiedBy>Markham Classroom 114</cp:lastModifiedBy>
  <cp:revision>11</cp:revision>
  <dcterms:created xsi:type="dcterms:W3CDTF">2017-11-17T19:09:18Z</dcterms:created>
  <dcterms:modified xsi:type="dcterms:W3CDTF">2017-12-15T19:13:22Z</dcterms:modified>
</cp:coreProperties>
</file>