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DC6D-5002-48E7-A4E7-599AA1EED31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8DE8-D7AD-4ABA-9688-247157B63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0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DC6D-5002-48E7-A4E7-599AA1EED31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8DE8-D7AD-4ABA-9688-247157B63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2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DC6D-5002-48E7-A4E7-599AA1EED31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8DE8-D7AD-4ABA-9688-247157B63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0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DC6D-5002-48E7-A4E7-599AA1EED31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8DE8-D7AD-4ABA-9688-247157B63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DC6D-5002-48E7-A4E7-599AA1EED31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8DE8-D7AD-4ABA-9688-247157B63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0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DC6D-5002-48E7-A4E7-599AA1EED31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8DE8-D7AD-4ABA-9688-247157B63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2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DC6D-5002-48E7-A4E7-599AA1EED31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8DE8-D7AD-4ABA-9688-247157B63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6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DC6D-5002-48E7-A4E7-599AA1EED31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8DE8-D7AD-4ABA-9688-247157B63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DC6D-5002-48E7-A4E7-599AA1EED31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8DE8-D7AD-4ABA-9688-247157B63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6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DC6D-5002-48E7-A4E7-599AA1EED31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8DE8-D7AD-4ABA-9688-247157B63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9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DC6D-5002-48E7-A4E7-599AA1EED31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8DE8-D7AD-4ABA-9688-247157B63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8DC6D-5002-48E7-A4E7-599AA1EED313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A8DE8-D7AD-4ABA-9688-247157B63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0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4%20Addi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danger is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Izzy </a:t>
            </a:r>
            <a:r>
              <a:rPr lang="en-US" dirty="0" err="1" smtClean="0"/>
              <a:t>plock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58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danger came to this </a:t>
            </a:r>
            <a:r>
              <a:rPr lang="en-US" dirty="0" err="1" smtClean="0"/>
              <a:t>wrolde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far away </a:t>
            </a:r>
            <a:r>
              <a:rPr lang="en-US" dirty="0" err="1" smtClean="0"/>
              <a:t>villeg</a:t>
            </a:r>
            <a:r>
              <a:rPr lang="en-US" dirty="0" smtClean="0"/>
              <a:t> there lived a king </a:t>
            </a:r>
            <a:r>
              <a:rPr lang="en-US" dirty="0" err="1" smtClean="0"/>
              <a:t>qeene</a:t>
            </a:r>
            <a:r>
              <a:rPr lang="en-US" dirty="0" smtClean="0"/>
              <a:t> and a </a:t>
            </a:r>
            <a:r>
              <a:rPr lang="en-US" dirty="0" err="1" smtClean="0"/>
              <a:t>prinnes</a:t>
            </a:r>
            <a:r>
              <a:rPr lang="en-US" dirty="0" smtClean="0"/>
              <a:t> and her dog the </a:t>
            </a:r>
            <a:r>
              <a:rPr lang="en-US" dirty="0" err="1" smtClean="0"/>
              <a:t>villge</a:t>
            </a:r>
            <a:r>
              <a:rPr lang="en-US" dirty="0" smtClean="0"/>
              <a:t> was </a:t>
            </a:r>
            <a:r>
              <a:rPr lang="en-US" dirty="0" err="1" smtClean="0"/>
              <a:t>piceful</a:t>
            </a:r>
            <a:r>
              <a:rPr lang="en-US" dirty="0" smtClean="0"/>
              <a:t> the people were happy to be there they have no danger there.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900" y="2672874"/>
            <a:ext cx="5131172" cy="363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94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DANGER IS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</a:t>
            </a:r>
            <a:r>
              <a:rPr lang="en-US" dirty="0" err="1" smtClean="0"/>
              <a:t>thote</a:t>
            </a:r>
            <a:r>
              <a:rPr lang="en-US" dirty="0" smtClean="0"/>
              <a:t> that they have </a:t>
            </a:r>
            <a:r>
              <a:rPr lang="en-US" dirty="0" smtClean="0"/>
              <a:t>were</a:t>
            </a:r>
            <a:r>
              <a:rPr lang="en-US" dirty="0" smtClean="0"/>
              <a:t> </a:t>
            </a:r>
            <a:r>
              <a:rPr lang="en-US" dirty="0" smtClean="0"/>
              <a:t>but they </a:t>
            </a:r>
            <a:r>
              <a:rPr lang="en-US" dirty="0" err="1" smtClean="0"/>
              <a:t>hered</a:t>
            </a:r>
            <a:r>
              <a:rPr lang="en-US" dirty="0" smtClean="0"/>
              <a:t> some thing they went over to see what it was it was…bad guy with </a:t>
            </a:r>
            <a:r>
              <a:rPr lang="en-US" dirty="0" err="1" smtClean="0"/>
              <a:t>swrodes</a:t>
            </a:r>
            <a:r>
              <a:rPr lang="en-US" dirty="0" smtClean="0"/>
              <a:t> </a:t>
            </a:r>
            <a:r>
              <a:rPr lang="en-US" dirty="0" err="1" smtClean="0"/>
              <a:t>evey</a:t>
            </a:r>
            <a:r>
              <a:rPr lang="en-US" dirty="0" smtClean="0"/>
              <a:t> one was </a:t>
            </a:r>
            <a:r>
              <a:rPr lang="en-US" dirty="0" err="1" smtClean="0"/>
              <a:t>aaaaaaaaaaaahhhhhhhhhhhh.what</a:t>
            </a:r>
            <a:r>
              <a:rPr lang="en-US" dirty="0" smtClean="0"/>
              <a:t> should you do </a:t>
            </a:r>
          </a:p>
          <a:p>
            <a:pPr marL="0" indent="0">
              <a:buNone/>
            </a:pPr>
            <a:r>
              <a:rPr lang="en-US" dirty="0" smtClean="0">
                <a:hlinkClick r:id="rId2" action="ppaction://hlinkfile"/>
              </a:rPr>
              <a:t>1.You run to the </a:t>
            </a:r>
            <a:r>
              <a:rPr lang="en-US" dirty="0" err="1" smtClean="0">
                <a:hlinkClick r:id="rId2" action="ppaction://hlinkfile"/>
              </a:rPr>
              <a:t>casle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2.You </a:t>
            </a:r>
            <a:r>
              <a:rPr lang="en-US" dirty="0" err="1" smtClean="0"/>
              <a:t>fite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876" y="2941341"/>
            <a:ext cx="2666722" cy="323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72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run to the </a:t>
            </a:r>
            <a:r>
              <a:rPr lang="en-US" dirty="0" err="1" smtClean="0"/>
              <a:t>catels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running for your life then you </a:t>
            </a:r>
            <a:r>
              <a:rPr lang="en-US" dirty="0" err="1" smtClean="0"/>
              <a:t>reales</a:t>
            </a:r>
            <a:r>
              <a:rPr lang="en-US" dirty="0" smtClean="0"/>
              <a:t> the </a:t>
            </a:r>
            <a:r>
              <a:rPr lang="en-US" dirty="0" err="1" smtClean="0"/>
              <a:t>catels</a:t>
            </a:r>
            <a:r>
              <a:rPr lang="en-US" dirty="0" smtClean="0"/>
              <a:t> doors are </a:t>
            </a:r>
            <a:r>
              <a:rPr lang="en-US" dirty="0" err="1" smtClean="0"/>
              <a:t>cloes</a:t>
            </a:r>
            <a:r>
              <a:rPr lang="en-US" dirty="0" smtClean="0"/>
              <a:t>  </a:t>
            </a:r>
            <a:r>
              <a:rPr lang="en-US" dirty="0" smtClean="0"/>
              <a:t>it is the middle of the </a:t>
            </a:r>
            <a:r>
              <a:rPr lang="en-US" dirty="0" err="1" smtClean="0"/>
              <a:t>knighnt</a:t>
            </a:r>
            <a:r>
              <a:rPr lang="en-US" dirty="0" smtClean="0"/>
              <a:t> but then the king see you go in and your safe</a:t>
            </a:r>
          </a:p>
          <a:p>
            <a:r>
              <a:rPr lang="en-US" dirty="0" smtClean="0"/>
              <a:t>You win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867" y="2755900"/>
            <a:ext cx="2933034" cy="39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65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 err="1" smtClean="0"/>
              <a:t>fite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 err="1" smtClean="0"/>
              <a:t>fite</a:t>
            </a:r>
            <a:r>
              <a:rPr lang="en-US" dirty="0" smtClean="0"/>
              <a:t> </a:t>
            </a:r>
            <a:r>
              <a:rPr lang="en-US" dirty="0" smtClean="0"/>
              <a:t>you see the ship you think to your self you go and their were bad guys</a:t>
            </a:r>
          </a:p>
          <a:p>
            <a:pPr marL="0" indent="0">
              <a:buNone/>
            </a:pPr>
            <a:r>
              <a:rPr lang="en-US" dirty="0" smtClean="0"/>
              <a:t>You lose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074" y="2814443"/>
            <a:ext cx="2359025" cy="210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96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151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danger is here</vt:lpstr>
      <vt:lpstr>Who danger came to this wrolde.</vt:lpstr>
      <vt:lpstr>THE DANGER IS HERE</vt:lpstr>
      <vt:lpstr>You run to the catels</vt:lpstr>
      <vt:lpstr>You fite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Markham Classroom 114</dc:creator>
  <cp:lastModifiedBy>Markham Classroom 114</cp:lastModifiedBy>
  <cp:revision>10</cp:revision>
  <dcterms:created xsi:type="dcterms:W3CDTF">2017-11-30T17:49:20Z</dcterms:created>
  <dcterms:modified xsi:type="dcterms:W3CDTF">2017-12-14T18:08:02Z</dcterms:modified>
</cp:coreProperties>
</file>