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10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ED8E-2825-4331-B721-EC80AFA68F1C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3CF8-EAE1-42B1-8C13-82D7A5571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23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ED8E-2825-4331-B721-EC80AFA68F1C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3CF8-EAE1-42B1-8C13-82D7A5571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0247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ED8E-2825-4331-B721-EC80AFA68F1C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3CF8-EAE1-42B1-8C13-82D7A5571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89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ED8E-2825-4331-B721-EC80AFA68F1C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3CF8-EAE1-42B1-8C13-82D7A5571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47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ED8E-2825-4331-B721-EC80AFA68F1C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3CF8-EAE1-42B1-8C13-82D7A5571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58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ED8E-2825-4331-B721-EC80AFA68F1C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3CF8-EAE1-42B1-8C13-82D7A5571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847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ED8E-2825-4331-B721-EC80AFA68F1C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3CF8-EAE1-42B1-8C13-82D7A5571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5993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ED8E-2825-4331-B721-EC80AFA68F1C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3CF8-EAE1-42B1-8C13-82D7A5571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114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ED8E-2825-4331-B721-EC80AFA68F1C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3CF8-EAE1-42B1-8C13-82D7A5571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181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ED8E-2825-4331-B721-EC80AFA68F1C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3CF8-EAE1-42B1-8C13-82D7A5571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12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4ED8E-2825-4331-B721-EC80AFA68F1C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F53CF8-EAE1-42B1-8C13-82D7A5571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324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4ED8E-2825-4331-B721-EC80AFA68F1C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F53CF8-EAE1-42B1-8C13-82D7A55710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646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big fight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Jack kern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796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Power’s 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man was in his house and the power went out.</a:t>
            </a:r>
          </a:p>
          <a:p>
            <a:endParaRPr lang="en-US" dirty="0"/>
          </a:p>
          <a:p>
            <a:r>
              <a:rPr lang="en-US" dirty="0" smtClean="0">
                <a:hlinkClick r:id="rId2" action="ppaction://hlinksldjump"/>
              </a:rPr>
              <a:t>Duse he fix it him self</a:t>
            </a:r>
            <a:endParaRPr lang="en-US" dirty="0" smtClean="0"/>
          </a:p>
          <a:p>
            <a:r>
              <a:rPr lang="en-US" dirty="0" smtClean="0">
                <a:hlinkClick r:id="rId3" action="ppaction://hlinksldjump"/>
              </a:rPr>
              <a:t>Duse he call a repair man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94880" y="3094736"/>
            <a:ext cx="3291840" cy="33101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1747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fixes 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 fixed it and he is watching TV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62300" y="2601912"/>
            <a:ext cx="3810000" cy="3381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276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 see’s them…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man went out of his house and destruction everywhere</a:t>
            </a:r>
          </a:p>
          <a:p>
            <a:endParaRPr lang="en-US" dirty="0"/>
          </a:p>
          <a:p>
            <a:r>
              <a:rPr lang="en-US" dirty="0" smtClean="0"/>
              <a:t>He fights for good                                                                                     bad                                                                                                      </a:t>
            </a:r>
          </a:p>
          <a:p>
            <a:r>
              <a:rPr lang="en-US" dirty="0" smtClean="0"/>
              <a:t>He fights for bad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smtClean="0"/>
              <a:t>you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       </a:t>
            </a:r>
            <a:r>
              <a:rPr lang="en-US" dirty="0" smtClean="0"/>
              <a:t>good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0100" y="2490788"/>
            <a:ext cx="4672189" cy="36861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8769" y="4127500"/>
            <a:ext cx="3076620" cy="27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658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EATIN ALIVE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711200" y="1800225"/>
            <a:ext cx="10515600" cy="4351338"/>
          </a:xfrm>
        </p:spPr>
        <p:txBody>
          <a:bodyPr/>
          <a:lstStyle/>
          <a:p>
            <a:r>
              <a:rPr lang="en-US" dirty="0" smtClean="0"/>
              <a:t>The man was eaten alive…</a:t>
            </a:r>
          </a:p>
          <a:p>
            <a:endParaRPr lang="en-US" dirty="0"/>
          </a:p>
          <a:p>
            <a:r>
              <a:rPr lang="en-US" dirty="0" smtClean="0"/>
              <a:t>The bad </a:t>
            </a:r>
            <a:r>
              <a:rPr lang="en-US" dirty="0" err="1" smtClean="0"/>
              <a:t>greffen</a:t>
            </a:r>
            <a:r>
              <a:rPr lang="en-US" dirty="0" smtClean="0"/>
              <a:t> </a:t>
            </a:r>
            <a:r>
              <a:rPr lang="en-US" dirty="0" smtClean="0"/>
              <a:t>got mad and ate the man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game over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01000" y="2184400"/>
            <a:ext cx="2882901" cy="288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363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 WIN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89000" y="1863725"/>
            <a:ext cx="10515600" cy="4351338"/>
          </a:xfrm>
        </p:spPr>
        <p:txBody>
          <a:bodyPr/>
          <a:lstStyle/>
          <a:p>
            <a:r>
              <a:rPr lang="en-US" dirty="0" smtClean="0"/>
              <a:t>Good job you have </a:t>
            </a:r>
            <a:r>
              <a:rPr lang="en-US" dirty="0" err="1" smtClean="0"/>
              <a:t>slade</a:t>
            </a:r>
            <a:r>
              <a:rPr lang="en-US" dirty="0" smtClean="0"/>
              <a:t> the </a:t>
            </a:r>
            <a:r>
              <a:rPr lang="en-US" dirty="0" err="1" smtClean="0"/>
              <a:t>greffen</a:t>
            </a:r>
            <a:endParaRPr lang="en-US" dirty="0" smtClean="0"/>
          </a:p>
          <a:p>
            <a:r>
              <a:rPr lang="en-US" dirty="0" smtClean="0"/>
              <a:t>And you have lost some wait 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You win </a:t>
            </a:r>
            <a:r>
              <a:rPr lang="en-US" dirty="0" err="1" smtClean="0"/>
              <a:t>yaaaaaaaaaay</a:t>
            </a:r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6300" y="2541905"/>
            <a:ext cx="5838825" cy="3503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954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109</Words>
  <Application>Microsoft Office PowerPoint</Application>
  <PresentationFormat>Widescreen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big fight</vt:lpstr>
      <vt:lpstr>Power’s out</vt:lpstr>
      <vt:lpstr>He fixes it</vt:lpstr>
      <vt:lpstr>He see’s them…</vt:lpstr>
      <vt:lpstr>EATIN ALIVE</vt:lpstr>
      <vt:lpstr>WE WIN</vt:lpstr>
    </vt:vector>
  </TitlesOfParts>
  <Company>Portland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big fight</dc:title>
  <dc:creator>Markham Classroom 114</dc:creator>
  <cp:lastModifiedBy>Markham Classroom 114</cp:lastModifiedBy>
  <cp:revision>9</cp:revision>
  <dcterms:created xsi:type="dcterms:W3CDTF">2017-11-16T17:58:54Z</dcterms:created>
  <dcterms:modified xsi:type="dcterms:W3CDTF">2017-12-07T18:03:12Z</dcterms:modified>
</cp:coreProperties>
</file>