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Five nights at Freddy's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smtClean="0"/>
              <a:t>Jack Skelton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first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It was the first night on the job and there was some thing about the animatronics that was weird about</a:t>
            </a:r>
          </a:p>
          <a:p>
            <a:r>
              <a:rPr lang="en-US" sz="1600" dirty="0" smtClean="0">
                <a:hlinkClick r:id="rId2" action="ppaction://hlinksldjump"/>
              </a:rPr>
              <a:t>Go check it ou</a:t>
            </a:r>
            <a:r>
              <a:rPr lang="en-US" sz="1600" dirty="0" smtClean="0"/>
              <a:t>t</a:t>
            </a:r>
          </a:p>
          <a:p>
            <a:r>
              <a:rPr lang="en-US" sz="1600" dirty="0" smtClean="0">
                <a:hlinkClick r:id="rId3" action="ppaction://hlinksldjump"/>
              </a:rPr>
              <a:t>stay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48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You stay and start whistling to you're self and you here “clank </a:t>
            </a:r>
            <a:r>
              <a:rPr lang="en-US" sz="1800" dirty="0" err="1" smtClean="0"/>
              <a:t>clank</a:t>
            </a:r>
            <a:r>
              <a:rPr lang="en-US" sz="1800" dirty="0" smtClean="0"/>
              <a:t>” then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>
                <a:solidFill>
                  <a:srgbClr val="FF0000"/>
                </a:solidFill>
              </a:rPr>
              <a:t>Your Dead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51" y="2101021"/>
            <a:ext cx="2659549" cy="4274379"/>
          </a:xfrm>
        </p:spPr>
      </p:pic>
    </p:spTree>
    <p:extLst>
      <p:ext uri="{BB962C8B-B14F-4D97-AF65-F5344CB8AC3E}">
        <p14:creationId xmlns:p14="http://schemas.microsoft.com/office/powerpoint/2010/main" val="26064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10353156" cy="105410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You go out there to check on them Freddy's ok </a:t>
            </a:r>
            <a:r>
              <a:rPr lang="en-US" sz="1800" dirty="0" err="1" smtClean="0"/>
              <a:t>chica’s</a:t>
            </a:r>
            <a:r>
              <a:rPr lang="en-US" sz="1800" dirty="0" smtClean="0"/>
              <a:t> ok but when you check bonnie then she tries to get you </a:t>
            </a:r>
            <a:br>
              <a:rPr lang="en-US" sz="1800" dirty="0" smtClean="0"/>
            </a:br>
            <a:r>
              <a:rPr lang="en-US" sz="1800" dirty="0" smtClean="0">
                <a:hlinkClick r:id="rId2" action="ppaction://hlinksldjump"/>
              </a:rPr>
              <a:t>run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>
                <a:hlinkClick r:id="rId3" action="ppaction://hlinksldjump"/>
              </a:rPr>
              <a:t>hide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5054600"/>
            <a:ext cx="5152892" cy="1803400"/>
          </a:xfrm>
        </p:spPr>
      </p:pic>
    </p:spTree>
    <p:extLst>
      <p:ext uri="{BB962C8B-B14F-4D97-AF65-F5344CB8AC3E}">
        <p14:creationId xmlns:p14="http://schemas.microsoft.com/office/powerpoint/2010/main" val="17352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run and run but you get caught off guard you run Into foxy and you die</a:t>
            </a:r>
          </a:p>
          <a:p>
            <a:endParaRPr lang="en-US" dirty="0"/>
          </a:p>
          <a:p>
            <a:pPr lvl="7"/>
            <a:r>
              <a:rPr lang="en-US" sz="1800" dirty="0" smtClean="0">
                <a:solidFill>
                  <a:srgbClr val="FF0000"/>
                </a:solidFill>
              </a:rPr>
              <a:t>You died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36" y="4284632"/>
            <a:ext cx="4574878" cy="25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2" action="ppaction://hlinksldjump"/>
              </a:rPr>
              <a:t>Right</a:t>
            </a:r>
            <a:r>
              <a:rPr lang="en-US" dirty="0" smtClean="0"/>
              <a:t>		</a:t>
            </a:r>
            <a:r>
              <a:rPr lang="en-US" dirty="0" smtClean="0">
                <a:hlinkClick r:id="rId3" action="ppaction://hlinksldjump"/>
              </a:rPr>
              <a:t>left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find a desk in your office and decide to go to the right or left.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4678363"/>
            <a:ext cx="4843638" cy="21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race to the left but trip in the hallway you quickly get up but an animatronic is there and gets you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Your dead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 to the right and race to the door with every animatronic chasing you Its 6:00 o clock all the animatronics drop to the ground cause your shift is over and you race out of the door you survived the night.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4400" dirty="0" smtClean="0">
                <a:solidFill>
                  <a:schemeClr val="accent3"/>
                </a:solidFill>
                <a:hlinkClick r:id="rId2" action="ppaction://hlinksldjump"/>
              </a:rPr>
              <a:t>You win!!!!!!!!!</a:t>
            </a:r>
            <a:endParaRPr lang="en-US" sz="4400" dirty="0"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656" y="3113976"/>
            <a:ext cx="4025900" cy="26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9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Winner!!!!!!!!!!!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 home and eat popcorn and take the day 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46" y="2755900"/>
            <a:ext cx="4137726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7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65</TotalTime>
  <Words>180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Five nights at Freddy's</vt:lpstr>
      <vt:lpstr>My first day</vt:lpstr>
      <vt:lpstr>You stay and start whistling to you're self and you here “clank clank” then   Your Dead</vt:lpstr>
      <vt:lpstr>You go out there to check on them Freddy's ok chica’s ok but when you check bonnie then she tries to get you  run  hide</vt:lpstr>
      <vt:lpstr>run</vt:lpstr>
      <vt:lpstr>hide</vt:lpstr>
      <vt:lpstr>The left</vt:lpstr>
      <vt:lpstr>The right</vt:lpstr>
      <vt:lpstr>Winner!!!!!!!!!!!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nights at freddys</dc:title>
  <dc:creator>Markham Classroom 114</dc:creator>
  <cp:lastModifiedBy>Markham Classroom 114</cp:lastModifiedBy>
  <cp:revision>9</cp:revision>
  <dcterms:created xsi:type="dcterms:W3CDTF">2017-11-02T18:31:56Z</dcterms:created>
  <dcterms:modified xsi:type="dcterms:W3CDTF">2017-12-07T19:25:24Z</dcterms:modified>
</cp:coreProperties>
</file>