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6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3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7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6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8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0830-1D36-4429-8CBA-FCE0EFF7938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522B-DBA8-479F-AB95-5D5F06E87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0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601664"/>
            <a:ext cx="10807700" cy="5875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weird night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jennifer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night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690688"/>
            <a:ext cx="111760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was a dark night and you are cozy in your bed and you see something </a:t>
            </a:r>
            <a:r>
              <a:rPr lang="en-US" dirty="0" smtClean="0"/>
              <a:t>outside weird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 see the weird thing 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 sleep for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see the weird thing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go see the weird thing, it’s a dog do you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keep the cute dog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Or  </a:t>
            </a:r>
          </a:p>
          <a:p>
            <a:pPr marL="0" indent="0">
              <a:buNone/>
            </a:pPr>
            <a:r>
              <a:rPr lang="en-US" dirty="0" smtClean="0"/>
              <a:t>Walk away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50" y="2474912"/>
            <a:ext cx="1593850" cy="137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7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away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walk away and it starts to rain and the dog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weird night</vt:lpstr>
      <vt:lpstr>Dark night </vt:lpstr>
      <vt:lpstr>go see the weird thing </vt:lpstr>
      <vt:lpstr>Walk away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weird night</dc:title>
  <dc:creator>Markham Classroom 114</dc:creator>
  <cp:lastModifiedBy>Markham Classroom 114</cp:lastModifiedBy>
  <cp:revision>12</cp:revision>
  <dcterms:created xsi:type="dcterms:W3CDTF">2017-11-02T18:41:08Z</dcterms:created>
  <dcterms:modified xsi:type="dcterms:W3CDTF">2017-12-14T19:47:23Z</dcterms:modified>
</cp:coreProperties>
</file>