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5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2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9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7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0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2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7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A290-8616-4943-AAAA-4444657322C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4350-D907-4FBD-AD83-7C39F679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2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Adventure story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kingdom </a:t>
            </a:r>
            <a:r>
              <a:rPr lang="en-US" dirty="0" smtClean="0"/>
              <a:t>of cats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Ones upon a time </a:t>
            </a:r>
            <a:r>
              <a:rPr lang="en-US" dirty="0" smtClean="0"/>
              <a:t>there </a:t>
            </a:r>
            <a:r>
              <a:rPr lang="en-US" dirty="0" smtClean="0"/>
              <a:t>was a </a:t>
            </a:r>
            <a:r>
              <a:rPr lang="en-US" dirty="0" smtClean="0"/>
              <a:t>kingdom </a:t>
            </a:r>
            <a:r>
              <a:rPr lang="en-US" dirty="0" smtClean="0"/>
              <a:t>of cats </a:t>
            </a:r>
            <a:r>
              <a:rPr lang="en-US" dirty="0" smtClean="0"/>
              <a:t>the king herd a cat scheme ha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you check it </a:t>
            </a:r>
            <a:r>
              <a:rPr lang="en-US" dirty="0" err="1" smtClean="0"/>
              <a:t>awt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Aar do you hide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00" y="2298700"/>
            <a:ext cx="71882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5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87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Adventure story</vt:lpstr>
      <vt:lpstr>The kingdom of cats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story</dc:title>
  <dc:creator>Markham Classroom 114</dc:creator>
  <cp:lastModifiedBy>Markham Classroom 114</cp:lastModifiedBy>
  <cp:revision>7</cp:revision>
  <dcterms:created xsi:type="dcterms:W3CDTF">2017-11-17T17:27:45Z</dcterms:created>
  <dcterms:modified xsi:type="dcterms:W3CDTF">2017-12-15T17:33:49Z</dcterms:modified>
</cp:coreProperties>
</file>