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3" name="Kyle Kertay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8-09-14T21:38:18.635">
    <p:pos x="6000" y="0"/>
    <p:text>Oh no!  its my nightmare! haha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2" dt="2018-09-21T20:08:40.120">
    <p:pos x="6000" y="0"/>
    <p:text>I definitely am going to take the play video games path!  I want to see how this ends!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3" dt="2018-10-01T04:15:27.158">
    <p:pos x="6000" y="0"/>
    <p:text>Full points! Great job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26392cd0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26392cd0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26392cd0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26392cd0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26392cd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26392cd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26392cd0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26392cd0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26392cd0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26392cd0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2d906750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2d906750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2d906750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2d906750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2d906750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2d906750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2d906750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2d906750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26392cd0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26392cd0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omments" Target="../comments/comment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Relationship Id="rId4" Type="http://schemas.openxmlformats.org/officeDocument/2006/relationships/slide" Target="/ppt/slides/slide4.xml"/><Relationship Id="rId5" Type="http://schemas.openxmlformats.org/officeDocument/2006/relationships/slide" Target="/ppt/slides/slide3.xml"/><Relationship Id="rId6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2.xml"/><Relationship Id="rId4" Type="http://schemas.openxmlformats.org/officeDocument/2006/relationships/slide" Target="/ppt/slides/slide4.xml"/><Relationship Id="rId5" Type="http://schemas.openxmlformats.org/officeDocument/2006/relationships/slide" Target="/ppt/slides/slide9.xml"/><Relationship Id="rId6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10.xml"/><Relationship Id="rId4" Type="http://schemas.openxmlformats.org/officeDocument/2006/relationships/slide" Target="/ppt/slides/slide11.xml"/><Relationship Id="rId5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Homework</a:t>
            </a:r>
            <a:r>
              <a:rPr lang="en" sz="9600"/>
              <a:t> </a:t>
            </a:r>
            <a:r>
              <a:rPr lang="en" sz="9600"/>
              <a:t>horrors</a:t>
            </a:r>
            <a:endParaRPr sz="9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By Keira Jeske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math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You get home from school</a:t>
            </a:r>
            <a:endParaRPr sz="36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</a:rPr>
              <a:t>You have a pile of homework</a:t>
            </a:r>
            <a:endParaRPr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</a:rPr>
              <a:t>That is due </a:t>
            </a:r>
            <a:r>
              <a:rPr lang="en">
                <a:solidFill>
                  <a:srgbClr val="F3F3F3"/>
                </a:solidFill>
              </a:rPr>
              <a:t>tomorrow </a:t>
            </a:r>
            <a:endParaRPr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</a:rPr>
              <a:t>Do you…</a:t>
            </a:r>
            <a:endParaRPr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</a:rPr>
              <a:t> </a:t>
            </a:r>
            <a:r>
              <a:rPr lang="en" u="sng">
                <a:solidFill>
                  <a:schemeClr val="hlink"/>
                </a:solidFill>
                <a:hlinkClick action="ppaction://hlinksldjump" r:id="rId4"/>
              </a:rPr>
              <a:t>.Start homework</a:t>
            </a:r>
            <a:endParaRPr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action="ppaction://hlinksldjump" r:id="rId5"/>
              </a:rPr>
              <a:t>.Take a nap </a:t>
            </a:r>
            <a:endParaRPr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</a:rPr>
              <a:t> </a:t>
            </a:r>
            <a:endParaRPr>
              <a:solidFill>
                <a:srgbClr val="F3F3F3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14300" y="1152475"/>
            <a:ext cx="3044851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a nap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081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</a:t>
            </a:r>
            <a:r>
              <a:rPr lang="en"/>
              <a:t>decide to take a nap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 you go to your room.But,when you wake up,it's 7:30 pm!!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.</a:t>
            </a:r>
            <a:r>
              <a:rPr lang="en" u="sng">
                <a:solidFill>
                  <a:schemeClr val="hlink"/>
                </a:solidFill>
                <a:hlinkClick action="ppaction://hlinksldjump" r:id="rId4"/>
              </a:rPr>
              <a:t>Do your homework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action="ppaction://hlinksldjump" r:id="rId5"/>
              </a:rPr>
              <a:t>.Play video games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02925" y="2043850"/>
            <a:ext cx="3041076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homework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264575" y="12184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</a:t>
            </a:r>
            <a:r>
              <a:rPr lang="en"/>
              <a:t>decide to start your homework,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But you don't know what to do first!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You…..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action="ppaction://hlinksldjump" r:id="rId3"/>
              </a:rPr>
              <a:t>.start math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action="ppaction://hlinksldjump" r:id="rId4"/>
              </a:rPr>
              <a:t>.start New Orleans book report 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38000" y="349200"/>
            <a:ext cx="3584875" cy="428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Play </a:t>
            </a:r>
            <a:r>
              <a:rPr lang="en"/>
              <a:t>video</a:t>
            </a:r>
            <a:r>
              <a:rPr lang="en"/>
              <a:t> games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You play </a:t>
            </a:r>
            <a:r>
              <a:rPr lang="en" sz="3000"/>
              <a:t>video games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But you lose track of time!!!!!!!</a:t>
            </a:r>
            <a:r>
              <a:rPr lang="en" sz="3000"/>
              <a:t> </a:t>
            </a:r>
            <a:endParaRPr sz="3000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7550" y="0"/>
            <a:ext cx="2536448" cy="2486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63238" y="2486700"/>
            <a:ext cx="2714625" cy="224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