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4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0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69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9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1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1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4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5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5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7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28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130B49-3F88-4426-B1E0-F478260F96B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1A4065-ED92-4EA8-8ACE-6D996AAD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Dumb guy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dragon fruit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brown dragon fruit. What do you do with it?</a:t>
            </a:r>
          </a:p>
          <a:p>
            <a:r>
              <a:rPr lang="en-US" dirty="0" smtClean="0"/>
              <a:t>Do you</a:t>
            </a:r>
          </a:p>
          <a:p>
            <a:r>
              <a:rPr lang="en-US" dirty="0" smtClean="0">
                <a:hlinkClick r:id="rId2" action="ppaction://hlinksldjump"/>
              </a:rPr>
              <a:t>Make a pie with it and give it to your neighbor.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Squeeze and drink it.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5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pie…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made a pie and gave it to your neighbor …</a:t>
            </a:r>
          </a:p>
          <a:p>
            <a:r>
              <a:rPr lang="en-US" dirty="0" smtClean="0"/>
              <a:t>Your neighbor eats it and the next morning he has been transformed into a cat 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Should you eat more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just live with who you are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3660140"/>
            <a:ext cx="259080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Scouse it and drink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pass out and when you wake up there is a giant unicorn in your bed. </a:t>
            </a:r>
          </a:p>
          <a:p>
            <a:r>
              <a:rPr lang="en-US" dirty="0" smtClean="0">
                <a:hlinkClick r:id="rId2" action="ppaction://hlinksldjump"/>
              </a:rPr>
              <a:t>Do you run away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Keep it as you 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ate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died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TRY AGAIN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choose to stay with your self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had a good life and you were adopted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714624"/>
            <a:ext cx="5524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ran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chased you and ate you up.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             you lose </a:t>
            </a:r>
            <a:r>
              <a:rPr lang="en-US" dirty="0" err="1" smtClean="0"/>
              <a:t>wawawawawawaaaaa</a:t>
            </a:r>
            <a:r>
              <a:rPr lang="en-US" dirty="0" smtClean="0"/>
              <a:t>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702534"/>
            <a:ext cx="2644775" cy="3101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4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as you 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you kept it as your pet and you trained it and you had a happy life.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492374"/>
            <a:ext cx="52959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180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Dumb guy </vt:lpstr>
      <vt:lpstr>Once upon a time…</vt:lpstr>
      <vt:lpstr>Make a pie… </vt:lpstr>
      <vt:lpstr>Scouse it and drink it…</vt:lpstr>
      <vt:lpstr>You ate more…</vt:lpstr>
      <vt:lpstr>You choose to stay with your self …</vt:lpstr>
      <vt:lpstr>You ran away</vt:lpstr>
      <vt:lpstr>Keep it as you pet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Dumb guy</dc:title>
  <dc:creator>Markham Classroom 114</dc:creator>
  <cp:lastModifiedBy>Markham Classroom 114</cp:lastModifiedBy>
  <cp:revision>11</cp:revision>
  <dcterms:created xsi:type="dcterms:W3CDTF">2017-11-17T19:43:56Z</dcterms:created>
  <dcterms:modified xsi:type="dcterms:W3CDTF">2017-12-15T19:35:55Z</dcterms:modified>
</cp:coreProperties>
</file>