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8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8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9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8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8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8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8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5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5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4771B-E481-4E56-BE36-D87A42993BEA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EE8B-65BB-4C13-A93E-5C2CD45E0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9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038"/>
            <a:ext cx="5346700" cy="660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KITTEN STORY!!!!111!!!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IS KITTEN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POOP CUZ UR EXITE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DON’T POOP AND BE GOOD KITTEH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300" y="3343274"/>
            <a:ext cx="473710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8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 NO YOU IN TWUBLE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GEEM OVAHHHHHHHH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0" y="1825625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KITTEH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YEEEEEE KITTEH DRINK WATAAAAAAH</a:t>
            </a:r>
          </a:p>
          <a:p>
            <a:r>
              <a:rPr lang="en-US" dirty="0" smtClean="0">
                <a:hlinkClick r:id="rId2" action="ppaction://hlinksldjump"/>
              </a:rPr>
              <a:t>NO!!!!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YESH </a:t>
            </a:r>
            <a:r>
              <a:rPr lang="en-US" dirty="0" err="1" smtClean="0">
                <a:hlinkClick r:id="rId3" action="ppaction://hlinksldjump"/>
              </a:rPr>
              <a:t>YESH</a:t>
            </a:r>
            <a:r>
              <a:rPr lang="en-US" dirty="0" smtClean="0">
                <a:hlinkClick r:id="rId3" action="ppaction://hlinksldjump"/>
              </a:rPr>
              <a:t> YESHHHHHHHHH!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1690688"/>
            <a:ext cx="561975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YEEEE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YOU IS HAPPY KITTEH YAH WIN!!!!!!!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605" y="0"/>
            <a:ext cx="58833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GEEM OVAH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NAWWWW NAOOOW!!!!!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558" y="2552700"/>
            <a:ext cx="4563441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50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KITTEN STORY!!!!111!!!</vt:lpstr>
      <vt:lpstr>YOU IS KITTEN</vt:lpstr>
      <vt:lpstr>OH NO YOU IN TWUBLE</vt:lpstr>
      <vt:lpstr>GOOD KITTEH </vt:lpstr>
      <vt:lpstr>YEEEE</vt:lpstr>
      <vt:lpstr>GEEM OVAH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KITTEN STORY!!!!111!!!</dc:title>
  <dc:creator>Markham Classroom 114</dc:creator>
  <cp:lastModifiedBy>Markham Classroom 114</cp:lastModifiedBy>
  <cp:revision>3</cp:revision>
  <dcterms:created xsi:type="dcterms:W3CDTF">2017-11-30T17:26:59Z</dcterms:created>
  <dcterms:modified xsi:type="dcterms:W3CDTF">2017-12-07T17:25:21Z</dcterms:modified>
</cp:coreProperties>
</file>