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8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7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7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3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0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6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0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2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7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7CFC-9F0F-4949-8C89-CC6B49A90B5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5AB31-3999-4FAF-AAF4-BB79DF1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6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Adventure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Kylie 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700"/>
            <a:ext cx="10058400" cy="4779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sun was already up as a weird guy wakes up. He has the most important job in the town. He can not be late!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>
                <a:hlinkClick r:id="rId2" action="ppaction://hlinksldjump"/>
              </a:rPr>
              <a:t>Does he rush to work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>
                <a:hlinkClick r:id="rId3" action="ppaction://hlinksldjump"/>
              </a:rPr>
              <a:t>Or does he take his time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25" y="2395537"/>
            <a:ext cx="638175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rush to work and..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Right as you walk out the door you remember the cake you forgot to take   out of the oven last night. You take it to work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He makes it to work just as the meeting starts</a:t>
            </a:r>
          </a:p>
          <a:p>
            <a:r>
              <a:rPr lang="en-US" dirty="0"/>
              <a:t> </a:t>
            </a:r>
            <a:r>
              <a:rPr lang="en-US" dirty="0" smtClean="0"/>
              <a:t>he had a great day at work</a:t>
            </a:r>
          </a:p>
          <a:p>
            <a:r>
              <a:rPr lang="en-US" dirty="0"/>
              <a:t> </a:t>
            </a:r>
            <a:r>
              <a:rPr lang="en-US" dirty="0" smtClean="0"/>
              <a:t>he is one block away from his house and he crashes into a car!</a:t>
            </a:r>
          </a:p>
          <a:p>
            <a:r>
              <a:rPr lang="en-US" dirty="0" smtClean="0"/>
              <a:t> You break both arms and legs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 Does he wait for the ambulance to come </a:t>
            </a:r>
            <a:endParaRPr lang="en-US" dirty="0" smtClean="0"/>
          </a:p>
          <a:p>
            <a:r>
              <a:rPr lang="en-US" dirty="0">
                <a:hlinkClick r:id="rId3" action="ppaction://hlinksldjump"/>
              </a:rPr>
              <a:t> </a:t>
            </a:r>
            <a:r>
              <a:rPr lang="en-US" dirty="0" smtClean="0">
                <a:hlinkClick r:id="rId3" action="ppaction://hlinksldjump"/>
              </a:rPr>
              <a:t>Or do you eat the gross cake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take your time and..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Right as </a:t>
            </a:r>
            <a:r>
              <a:rPr lang="en-US" dirty="0" smtClean="0"/>
              <a:t>he</a:t>
            </a:r>
            <a:r>
              <a:rPr lang="en-US" dirty="0" smtClean="0"/>
              <a:t> </a:t>
            </a:r>
            <a:r>
              <a:rPr lang="en-US" dirty="0" smtClean="0"/>
              <a:t>leave you get a phone call </a:t>
            </a:r>
          </a:p>
          <a:p>
            <a:r>
              <a:rPr lang="en-US" dirty="0" smtClean="0"/>
              <a:t>It is your work and they say you are too late and you are fired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sz="6000" dirty="0" smtClean="0"/>
              <a:t>You Die   </a:t>
            </a:r>
          </a:p>
          <a:p>
            <a:pPr marL="0" indent="0">
              <a:buNone/>
            </a:pPr>
            <a:r>
              <a:rPr lang="en-US" sz="6000" dirty="0"/>
              <a:t> </a:t>
            </a:r>
            <a:r>
              <a:rPr lang="en-US" sz="6000" dirty="0" smtClean="0"/>
              <a:t>    </a:t>
            </a:r>
            <a:r>
              <a:rPr lang="en-US" sz="6000" dirty="0" smtClean="0">
                <a:hlinkClick r:id="rId2" action="ppaction://hlinksldjump"/>
              </a:rPr>
              <a:t>Try again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200" y="4013200"/>
            <a:ext cx="24638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8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ambulance is too late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                  YOU DIE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</a:t>
            </a:r>
            <a:r>
              <a:rPr lang="en-US" sz="4000" dirty="0" smtClean="0">
                <a:hlinkClick r:id="rId2" action="ppaction://hlinksldjump"/>
              </a:rPr>
              <a:t>Try Again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503" y="2959100"/>
            <a:ext cx="2579290" cy="257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eat the cake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 he</a:t>
            </a:r>
            <a:r>
              <a:rPr lang="en-US" dirty="0" smtClean="0"/>
              <a:t> Eats </a:t>
            </a:r>
            <a:r>
              <a:rPr lang="en-US" dirty="0" smtClean="0"/>
              <a:t>the gross cake and </a:t>
            </a:r>
            <a:r>
              <a:rPr lang="en-US" dirty="0" smtClean="0"/>
              <a:t>He</a:t>
            </a:r>
            <a:r>
              <a:rPr lang="en-US" dirty="0" smtClean="0"/>
              <a:t> looks at his </a:t>
            </a:r>
            <a:r>
              <a:rPr lang="en-US" dirty="0" smtClean="0"/>
              <a:t>arms and legs and they are healed </a:t>
            </a:r>
          </a:p>
          <a:p>
            <a:r>
              <a:rPr lang="en-US" dirty="0" smtClean="0"/>
              <a:t>You run out of your car and walk home       </a:t>
            </a:r>
          </a:p>
          <a:p>
            <a:pPr marL="0" indent="0">
              <a:buNone/>
            </a:pPr>
            <a:r>
              <a:rPr lang="en-US" sz="5400" dirty="0"/>
              <a:t> </a:t>
            </a:r>
            <a:r>
              <a:rPr lang="en-US" sz="5400" dirty="0" smtClean="0"/>
              <a:t> 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25800"/>
            <a:ext cx="568548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230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Adventure story</vt:lpstr>
      <vt:lpstr>Once upon a time</vt:lpstr>
      <vt:lpstr>You rush to work and..</vt:lpstr>
      <vt:lpstr>You take your time and..</vt:lpstr>
      <vt:lpstr>The ambulance is too late and</vt:lpstr>
      <vt:lpstr>You eat the cake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story</dc:title>
  <dc:creator>Markham Classroom 114</dc:creator>
  <cp:lastModifiedBy>Markham Classroom 114</cp:lastModifiedBy>
  <cp:revision>10</cp:revision>
  <dcterms:created xsi:type="dcterms:W3CDTF">2017-11-17T19:42:45Z</dcterms:created>
  <dcterms:modified xsi:type="dcterms:W3CDTF">2017-12-15T19:35:42Z</dcterms:modified>
</cp:coreProperties>
</file>