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DAFE-7928-49B4-BEE7-8FD4AAE750D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ABAD-DA69-4489-A151-3B4C5F41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7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DAFE-7928-49B4-BEE7-8FD4AAE750D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ABAD-DA69-4489-A151-3B4C5F41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DAFE-7928-49B4-BEE7-8FD4AAE750D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ABAD-DA69-4489-A151-3B4C5F41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1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DAFE-7928-49B4-BEE7-8FD4AAE750D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ABAD-DA69-4489-A151-3B4C5F41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DAFE-7928-49B4-BEE7-8FD4AAE750D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ABAD-DA69-4489-A151-3B4C5F41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6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DAFE-7928-49B4-BEE7-8FD4AAE750D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ABAD-DA69-4489-A151-3B4C5F41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0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DAFE-7928-49B4-BEE7-8FD4AAE750D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ABAD-DA69-4489-A151-3B4C5F41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0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DAFE-7928-49B4-BEE7-8FD4AAE750D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ABAD-DA69-4489-A151-3B4C5F41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5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DAFE-7928-49B4-BEE7-8FD4AAE750D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ABAD-DA69-4489-A151-3B4C5F41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6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DAFE-7928-49B4-BEE7-8FD4AAE750D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ABAD-DA69-4489-A151-3B4C5F41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3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DAFE-7928-49B4-BEE7-8FD4AAE750D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ABAD-DA69-4489-A151-3B4C5F41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7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8DAFE-7928-49B4-BEE7-8FD4AAE750D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CABAD-DA69-4489-A151-3B4C5F410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8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7267"/>
            <a:ext cx="12192000" cy="7375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Late 4 work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By Sarah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Hobaish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 tale of darkness and you are late…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3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As you wake up…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You wake up, and you look at the clock: 9:05.You realize you are going to be late if you don`t hurry. What will you do??     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3" action="ppaction://hlinksldjump"/>
              </a:rPr>
              <a:t>Take your time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4" action="ppaction://hlinksldjump"/>
              </a:rPr>
              <a:t>HURRY HURRY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hlinkClick r:id="rId4" action="ppaction://hlinksldjump"/>
              </a:rPr>
              <a:t>HURRY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4" action="ppaction://hlinksldjump"/>
              </a:rPr>
              <a:t>!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1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3524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HURRY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HURRY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HURRY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You hurry up and run towards the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Pokemon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Science Lab, where you work.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Suddenly…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You come across a mean man who tells you to empty your pockets or face the punishments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What do you do?</a:t>
            </a:r>
          </a:p>
          <a:p>
            <a:r>
              <a:rPr lang="en-US" smtClean="0">
                <a:solidFill>
                  <a:srgbClr val="00B0F0"/>
                </a:solidFill>
                <a:hlinkClick r:id="rId3" action="ppaction://hlinksldjump"/>
              </a:rPr>
              <a:t>Fight </a:t>
            </a:r>
            <a:r>
              <a:rPr lang="en-US" dirty="0" smtClean="0">
                <a:solidFill>
                  <a:srgbClr val="00B0F0"/>
                </a:solidFill>
                <a:hlinkClick r:id="rId3" action="ppaction://hlinksldjump"/>
              </a:rPr>
              <a:t>back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  <a:hlinkClick r:id="rId4" action="ppaction://hlinksldjump"/>
              </a:rPr>
              <a:t>Empty your pockets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5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Empty your pockets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empty them except only a penny comes out, he blasts you away and you have to go to the hospital.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2787650"/>
            <a:ext cx="7048500" cy="70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8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punch him and he burns you to a crisp with flamethrower from his </a:t>
            </a:r>
            <a:r>
              <a:rPr lang="en-US" dirty="0" err="1" smtClean="0"/>
              <a:t>charizard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5625"/>
            <a:ext cx="7175501" cy="717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7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Take your time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00B0F0"/>
                </a:solidFill>
              </a:rPr>
              <a:t>You take your time and bring everything you need, and your pets. You walk towards the </a:t>
            </a:r>
            <a:r>
              <a:rPr lang="en-US" dirty="0" err="1" smtClean="0">
                <a:solidFill>
                  <a:srgbClr val="00B0F0"/>
                </a:solidFill>
              </a:rPr>
              <a:t>Pokemon</a:t>
            </a:r>
            <a:r>
              <a:rPr lang="en-US" dirty="0" smtClean="0">
                <a:solidFill>
                  <a:srgbClr val="00B0F0"/>
                </a:solidFill>
              </a:rPr>
              <a:t> Science Lab where they are probably waiting for you.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You reach the lab and walk inside.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3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not late and you do your job and take care of Gumdrop the </a:t>
            </a:r>
            <a:r>
              <a:rPr lang="en-US" dirty="0" err="1" smtClean="0"/>
              <a:t>Goomy</a:t>
            </a:r>
            <a:r>
              <a:rPr lang="en-US" dirty="0" smtClean="0"/>
              <a:t>, and Pearl the </a:t>
            </a:r>
            <a:r>
              <a:rPr lang="en-US" dirty="0" err="1" smtClean="0"/>
              <a:t>Dragonair</a:t>
            </a:r>
            <a:r>
              <a:rPr lang="en-US" dirty="0" smtClean="0"/>
              <a:t>, your friendly pets. P.S you  </a:t>
            </a:r>
          </a:p>
          <a:p>
            <a:pPr marL="0" indent="0">
              <a:buNone/>
            </a:pPr>
            <a:r>
              <a:rPr lang="en-US" dirty="0" smtClean="0"/>
              <a:t>Also take care of the </a:t>
            </a:r>
            <a:r>
              <a:rPr lang="en-US" dirty="0" err="1" smtClean="0"/>
              <a:t>pokemon</a:t>
            </a:r>
            <a:r>
              <a:rPr lang="en-US" dirty="0" smtClean="0"/>
              <a:t> at the lab.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50" y="5219502"/>
            <a:ext cx="1293812" cy="152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112" y="4178300"/>
            <a:ext cx="2679700" cy="267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4379912"/>
            <a:ext cx="2922588" cy="2922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01" y="5765701"/>
            <a:ext cx="1092398" cy="1092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54102"/>
            <a:ext cx="4267200" cy="426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38" y="2661444"/>
            <a:ext cx="26797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7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229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Late 4 work</vt:lpstr>
      <vt:lpstr>As you wake up…</vt:lpstr>
      <vt:lpstr>HURRY HURRY HURRY! </vt:lpstr>
      <vt:lpstr>Suddenly…</vt:lpstr>
      <vt:lpstr>Empty your pockets</vt:lpstr>
      <vt:lpstr>Fight back</vt:lpstr>
      <vt:lpstr>Take your time</vt:lpstr>
      <vt:lpstr>Happy day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 4 work</dc:title>
  <dc:creator>Markham Classroom 114</dc:creator>
  <cp:lastModifiedBy>Markham Classroom 114</cp:lastModifiedBy>
  <cp:revision>5</cp:revision>
  <dcterms:created xsi:type="dcterms:W3CDTF">2020-01-30T20:41:52Z</dcterms:created>
  <dcterms:modified xsi:type="dcterms:W3CDTF">2020-01-30T21:08:58Z</dcterms:modified>
</cp:coreProperties>
</file>